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87" r:id="rId8"/>
    <p:sldId id="288" r:id="rId9"/>
    <p:sldId id="289" r:id="rId10"/>
    <p:sldId id="299" r:id="rId11"/>
    <p:sldId id="296" r:id="rId12"/>
    <p:sldId id="298" r:id="rId13"/>
    <p:sldId id="297" r:id="rId14"/>
    <p:sldId id="295" r:id="rId15"/>
    <p:sldId id="294" r:id="rId16"/>
    <p:sldId id="300" r:id="rId17"/>
    <p:sldId id="301" r:id="rId18"/>
    <p:sldId id="302" r:id="rId19"/>
    <p:sldId id="303" r:id="rId20"/>
    <p:sldId id="286" r:id="rId21"/>
    <p:sldId id="272" r:id="rId22"/>
    <p:sldId id="273" r:id="rId23"/>
    <p:sldId id="274" r:id="rId24"/>
    <p:sldId id="275" r:id="rId25"/>
    <p:sldId id="27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8BC71F9-6417-4C01-8F50-0BE72EE5C4EB}">
          <p14:sldIdLst>
            <p14:sldId id="256"/>
            <p14:sldId id="257"/>
            <p14:sldId id="258"/>
            <p14:sldId id="259"/>
            <p14:sldId id="260"/>
            <p14:sldId id="261"/>
            <p14:sldId id="287"/>
            <p14:sldId id="288"/>
            <p14:sldId id="289"/>
            <p14:sldId id="299"/>
            <p14:sldId id="296"/>
            <p14:sldId id="298"/>
            <p14:sldId id="297"/>
            <p14:sldId id="295"/>
            <p14:sldId id="294"/>
            <p14:sldId id="300"/>
            <p14:sldId id="301"/>
            <p14:sldId id="302"/>
            <p14:sldId id="303"/>
            <p14:sldId id="286"/>
            <p14:sldId id="272"/>
            <p14:sldId id="273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C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 varScale="1">
        <p:scale>
          <a:sx n="85" d="100"/>
          <a:sy n="85" d="100"/>
        </p:scale>
        <p:origin x="1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4043B-F1CE-A46E-09D1-133D114C9B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26982E-FAA6-7435-F48E-B77AA4589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4044D-5D69-D0EA-6AEC-930B33455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789A3-A307-429F-B3E6-964AE0AE9ACE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50755-D6AE-F620-5107-0B8A69938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9B5E9D-EF60-C8D0-4CFB-85B3C96C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3F3AC-1F6E-4579-AA67-21BA4C98C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13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C8C3A-FDB2-01A1-04CC-4FEA90BAA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A8187C-C472-C458-16B7-595B867844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0C4A8-DCC2-08EF-6FE6-D9A215961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789A3-A307-429F-B3E6-964AE0AE9ACE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E25B6-A4E5-1FB0-64C7-2EBFA1566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A4247-0A50-4C56-B71C-4A30694AB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3F3AC-1F6E-4579-AA67-21BA4C98C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274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306BBC-E035-3782-8C7E-210CDBE3EA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96DC35-2117-7F37-2C33-5DAA3F77E4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7CFE3C-DD7F-A8E8-775F-0A317F9CF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789A3-A307-429F-B3E6-964AE0AE9ACE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935E7-F019-6861-4E3F-6B8CEABD3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4CC7E-29BB-E037-CFCF-A8ED1EFA0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3F3AC-1F6E-4579-AA67-21BA4C98C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06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413B0-4E27-D3E0-7003-9B4C4AF49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2445C-A1AF-E62C-7E11-DDBD163B1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84F25-5736-E179-FEB3-63B01A558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789A3-A307-429F-B3E6-964AE0AE9ACE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F46B2-9AF8-A3EC-15F8-361B73F3A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74B84-C4B6-5D24-049B-8AF0E8ADB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3F3AC-1F6E-4579-AA67-21BA4C98C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6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B60C8-7186-966B-EE80-46E1553D6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AC034-D1F5-CF6D-5109-77B8903EE1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9AB94-8211-D98B-7674-5738D136B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789A3-A307-429F-B3E6-964AE0AE9ACE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D3E7C-CEFE-1725-3184-7DEFD4141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36789-A540-5678-0F93-37BA5E751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3F3AC-1F6E-4579-AA67-21BA4C98C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571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825BC-8991-1FDB-A992-F535B6A63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2B7D5-909D-10F5-1459-EBE6DB7FCD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FA0E6D-14FD-9C72-A180-2462251741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21797-25E9-1E6E-A613-BBA9A0D56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789A3-A307-429F-B3E6-964AE0AE9ACE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9FAC2-25F9-26E2-ADA7-C416EAA71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43DE5D-9697-E609-DA0A-2CC3735BE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3F3AC-1F6E-4579-AA67-21BA4C98C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886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6FB21-E8D3-8B6C-E689-79C19C23A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44AB6-9F65-B15D-2359-DA6423B6C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8BB417-D314-547C-4C46-5BAAF69F82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7A5A9F-C715-0777-2F48-0D35D5F767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B1A57-38BE-0662-8707-01611126D7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393F84-F48A-AF44-D3D1-0AB25074C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789A3-A307-429F-B3E6-964AE0AE9ACE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C16089-DE51-ABDD-6269-D7B1AA2EF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F32ED7-8277-B302-CEA8-1E79ADF5A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3F3AC-1F6E-4579-AA67-21BA4C98C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810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D1A1D-8174-1E52-6895-535039729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7145B-9441-904F-4E8B-1E6675C4E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789A3-A307-429F-B3E6-964AE0AE9ACE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6A3D66-2496-A3E2-1F71-7DB67D967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0C6F15-4EA1-303F-2335-1EAADE45F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3F3AC-1F6E-4579-AA67-21BA4C98C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00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FC0136-F775-035F-8F80-436E9D0CB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789A3-A307-429F-B3E6-964AE0AE9ACE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96AAA5-7F68-01B3-B0E5-7A1EB171E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61FE4-3EC5-75B9-668A-B5C82AD4E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3F3AC-1F6E-4579-AA67-21BA4C98C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772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26E70-0D74-A42A-C52B-4E6DD5A3E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D18D4-45F2-3406-A67A-18A6DC27F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DCCFB6-90FE-567A-213B-4DC1059EF4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2B3ED-5F92-F7EB-9EDD-B45630260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789A3-A307-429F-B3E6-964AE0AE9ACE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6E64F2-692B-53DA-F741-6FEA79F0A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BBEC26-3083-94E4-D410-FFD13227A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3F3AC-1F6E-4579-AA67-21BA4C98C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472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6A48D-52CF-5FBC-78D6-B8A65FCFF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69289-621E-2639-D05D-F570FD12B4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ED814E-0B23-96C4-4962-0E413FD73E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50FBC-0572-23CA-1FBF-BC2A717CE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789A3-A307-429F-B3E6-964AE0AE9ACE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E08814-3F18-FD6C-D508-B2AC2E2D8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AE5483-060A-AED4-BF0C-D92410D19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3F3AC-1F6E-4579-AA67-21BA4C98C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606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AC68CB-ED49-3401-61B1-BA7EAB377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4A5253-5DDE-865E-9F2B-E1E5089201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10279-67BD-DBDC-743F-C341320303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789A3-A307-429F-B3E6-964AE0AE9ACE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E8908-5D80-9977-7BF4-58992D2E8B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043BF-F2AB-9074-E826-7EADD05E88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F3AC-1F6E-4579-AA67-21BA4C98C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018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egg.com/tips-and-tricks-powerpoint-templates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egg.com/tips-and-tricks-powerpoint-templates" TargetMode="External"/><Relationship Id="rId2" Type="http://schemas.openxmlformats.org/officeDocument/2006/relationships/hyperlink" Target="https://www.slideegg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lideegg.tawk.help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egg.com/tips-and-tricks-powerpoint-templates" TargetMode="External"/><Relationship Id="rId2" Type="http://schemas.openxmlformats.org/officeDocument/2006/relationships/hyperlink" Target="https://www.slideegg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lideegg.tawk.help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hyperlink" Target="https://www.slideegg.com/redesign" TargetMode="External"/><Relationship Id="rId3" Type="http://schemas.openxmlformats.org/officeDocument/2006/relationships/hyperlink" Target="https://www.facebook.com/SlideEgg" TargetMode="External"/><Relationship Id="rId7" Type="http://schemas.openxmlformats.org/officeDocument/2006/relationships/hyperlink" Target="https://www.youtube.com/channel/UCKevbriFTbpu-nd4NBafPEg" TargetMode="External"/><Relationship Id="rId12" Type="http://schemas.openxmlformats.org/officeDocument/2006/relationships/image" Target="../media/image24.png"/><Relationship Id="rId2" Type="http://schemas.openxmlformats.org/officeDocument/2006/relationships/hyperlink" Target="http://www.slideegg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hyperlink" Target="https://www.instagram.com/slide_egg/" TargetMode="External"/><Relationship Id="rId5" Type="http://schemas.openxmlformats.org/officeDocument/2006/relationships/hyperlink" Target="https://www.instagram.com/egg_slide/" TargetMode="External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hyperlink" Target="https://twitter.com/egg_slid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9F9C89-DE29-B238-5D33-C59B095EFA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" b="783"/>
          <a:stretch/>
        </p:blipFill>
        <p:spPr>
          <a:xfrm>
            <a:off x="1" y="0"/>
            <a:ext cx="12191998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B52368-375A-0F63-0102-84AC9B44ACEA}"/>
              </a:ext>
            </a:extLst>
          </p:cNvPr>
          <p:cNvSpPr/>
          <p:nvPr/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6FB158-1806-682F-B289-82FD841CCEB6}"/>
              </a:ext>
            </a:extLst>
          </p:cNvPr>
          <p:cNvSpPr/>
          <p:nvPr/>
        </p:nvSpPr>
        <p:spPr>
          <a:xfrm>
            <a:off x="0" y="0"/>
            <a:ext cx="16573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762F50-E7A6-A529-5DE8-4AB04C07F103}"/>
              </a:ext>
            </a:extLst>
          </p:cNvPr>
          <p:cNvGrpSpPr/>
          <p:nvPr/>
        </p:nvGrpSpPr>
        <p:grpSpPr>
          <a:xfrm>
            <a:off x="516617" y="258019"/>
            <a:ext cx="624115" cy="624115"/>
            <a:chOff x="11320764" y="486619"/>
            <a:chExt cx="624115" cy="62411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09B0D2C-436D-C167-41FE-380B16E3B7D0}"/>
                </a:ext>
              </a:extLst>
            </p:cNvPr>
            <p:cNvSpPr/>
            <p:nvPr/>
          </p:nvSpPr>
          <p:spPr>
            <a:xfrm>
              <a:off x="11320764" y="486619"/>
              <a:ext cx="624115" cy="624115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3FD3308-76CB-ED36-3697-96F6448610BE}"/>
                </a:ext>
              </a:extLst>
            </p:cNvPr>
            <p:cNvGrpSpPr/>
            <p:nvPr/>
          </p:nvGrpSpPr>
          <p:grpSpPr>
            <a:xfrm>
              <a:off x="11513813" y="698538"/>
              <a:ext cx="238017" cy="200277"/>
              <a:chOff x="11494387" y="1588999"/>
              <a:chExt cx="162568" cy="200277"/>
            </a:xfrm>
            <a:solidFill>
              <a:schemeClr val="bg1"/>
            </a:solidFill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A032A8B-BC15-0534-8C43-2079D49C8B46}"/>
                  </a:ext>
                </a:extLst>
              </p:cNvPr>
              <p:cNvSpPr/>
              <p:nvPr/>
            </p:nvSpPr>
            <p:spPr>
              <a:xfrm>
                <a:off x="11494387" y="1588999"/>
                <a:ext cx="16256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E7B9380-6D34-37D6-CD79-6AE639473989}"/>
                  </a:ext>
                </a:extLst>
              </p:cNvPr>
              <p:cNvSpPr/>
              <p:nvPr/>
            </p:nvSpPr>
            <p:spPr>
              <a:xfrm>
                <a:off x="11494387" y="1662818"/>
                <a:ext cx="16256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8F59B3-0E33-715F-3F7D-69D3F899C3B5}"/>
                  </a:ext>
                </a:extLst>
              </p:cNvPr>
              <p:cNvSpPr/>
              <p:nvPr/>
            </p:nvSpPr>
            <p:spPr>
              <a:xfrm>
                <a:off x="11494387" y="1743557"/>
                <a:ext cx="16256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149C612-E4C0-2819-11D7-4F535308E000}"/>
              </a:ext>
            </a:extLst>
          </p:cNvPr>
          <p:cNvSpPr/>
          <p:nvPr/>
        </p:nvSpPr>
        <p:spPr>
          <a:xfrm>
            <a:off x="10172699" y="0"/>
            <a:ext cx="1502683" cy="144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93008F1-7027-A2CD-8BD6-D1AE3962112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149" y="321009"/>
            <a:ext cx="805782" cy="80578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84CD384-8904-38EB-63C1-BFF85D809C62}"/>
              </a:ext>
            </a:extLst>
          </p:cNvPr>
          <p:cNvSpPr txBox="1"/>
          <p:nvPr/>
        </p:nvSpPr>
        <p:spPr>
          <a:xfrm rot="16200000">
            <a:off x="-381000" y="5067141"/>
            <a:ext cx="2419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Music </a:t>
            </a:r>
            <a:r>
              <a:rPr lang="en-US" dirty="0" smtClean="0">
                <a:solidFill>
                  <a:schemeClr val="bg1"/>
                </a:solidFill>
                <a:latin typeface="Montserrat" panose="00000500000000000000" pitchFamily="2" charset="0"/>
              </a:rPr>
              <a:t>Store Analysis</a:t>
            </a:r>
            <a:endParaRPr lang="en-US" sz="1800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73D55E-79E3-92CA-2B04-6729C1A4F245}"/>
              </a:ext>
            </a:extLst>
          </p:cNvPr>
          <p:cNvSpPr txBox="1"/>
          <p:nvPr/>
        </p:nvSpPr>
        <p:spPr>
          <a:xfrm>
            <a:off x="3048000" y="2212168"/>
            <a:ext cx="6096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i="0" dirty="0" smtClean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Music Store</a:t>
            </a:r>
          </a:p>
          <a:p>
            <a:r>
              <a:rPr lang="en-US" sz="6000" b="1" dirty="0" smtClean="0">
                <a:solidFill>
                  <a:schemeClr val="bg1"/>
                </a:solidFill>
                <a:latin typeface="Montserrat" panose="00000500000000000000" pitchFamily="2" charset="0"/>
              </a:rPr>
              <a:t>Analysis</a:t>
            </a:r>
            <a:endParaRPr lang="en-US" sz="6000" b="1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0F58928-D726-852E-ED71-375498E01FC4}"/>
              </a:ext>
            </a:extLst>
          </p:cNvPr>
          <p:cNvGrpSpPr/>
          <p:nvPr/>
        </p:nvGrpSpPr>
        <p:grpSpPr>
          <a:xfrm>
            <a:off x="3064864" y="4792678"/>
            <a:ext cx="1900107" cy="479560"/>
            <a:chOff x="2347848" y="4398498"/>
            <a:chExt cx="1900107" cy="47956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422E516-6364-EB59-2B03-00426DD3C0E2}"/>
                </a:ext>
              </a:extLst>
            </p:cNvPr>
            <p:cNvSpPr/>
            <p:nvPr/>
          </p:nvSpPr>
          <p:spPr>
            <a:xfrm>
              <a:off x="2347848" y="4398498"/>
              <a:ext cx="1900107" cy="47956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B09D228-EAB3-2750-491B-5FA44E681339}"/>
                </a:ext>
              </a:extLst>
            </p:cNvPr>
            <p:cNvGrpSpPr/>
            <p:nvPr/>
          </p:nvGrpSpPr>
          <p:grpSpPr>
            <a:xfrm>
              <a:off x="3811581" y="4451831"/>
              <a:ext cx="372895" cy="372895"/>
              <a:chOff x="7531094" y="281354"/>
              <a:chExt cx="324451" cy="32445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6EDA4E2-D6EE-B875-B81E-99CE2A8CC78B}"/>
                  </a:ext>
                </a:extLst>
              </p:cNvPr>
              <p:cNvSpPr/>
              <p:nvPr/>
            </p:nvSpPr>
            <p:spPr>
              <a:xfrm>
                <a:off x="7531094" y="281354"/>
                <a:ext cx="324451" cy="324451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>
                <a:outerShdw blurRad="177800" dist="63500" dir="54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" name="Isosceles Triangle 27">
                <a:extLst>
                  <a:ext uri="{FF2B5EF4-FFF2-40B4-BE49-F238E27FC236}">
                    <a16:creationId xmlns:a16="http://schemas.microsoft.com/office/drawing/2014/main" id="{9EDEFA78-A26F-93DC-55D7-1B9F56A98920}"/>
                  </a:ext>
                </a:extLst>
              </p:cNvPr>
              <p:cNvSpPr/>
              <p:nvPr/>
            </p:nvSpPr>
            <p:spPr>
              <a:xfrm rot="5400000">
                <a:off x="7652232" y="397211"/>
                <a:ext cx="107574" cy="9273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4032375-BD9C-344B-2994-FEDF2701675A}"/>
                </a:ext>
              </a:extLst>
            </p:cNvPr>
            <p:cNvSpPr txBox="1"/>
            <p:nvPr/>
          </p:nvSpPr>
          <p:spPr>
            <a:xfrm>
              <a:off x="2571985" y="4499779"/>
              <a:ext cx="11173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anose="00000500000000000000" pitchFamily="2" charset="0"/>
                </a:rPr>
                <a:t>Start Page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B916861-1B5F-974C-87F2-B2B92E39F40F}"/>
              </a:ext>
            </a:extLst>
          </p:cNvPr>
          <p:cNvSpPr txBox="1"/>
          <p:nvPr/>
        </p:nvSpPr>
        <p:spPr>
          <a:xfrm>
            <a:off x="3048000" y="4151160"/>
            <a:ext cx="51098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"Music is the universal language of mankind." </a:t>
            </a:r>
            <a:endParaRPr lang="en-US" sz="16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F9B338-8F1E-1A4E-5EDC-B7280BC1994C}"/>
              </a:ext>
            </a:extLst>
          </p:cNvPr>
          <p:cNvGrpSpPr/>
          <p:nvPr/>
        </p:nvGrpSpPr>
        <p:grpSpPr>
          <a:xfrm>
            <a:off x="11142815" y="6478216"/>
            <a:ext cx="935121" cy="270034"/>
            <a:chOff x="11010295" y="6464964"/>
            <a:chExt cx="935121" cy="270034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982247E-5280-AA3C-B661-49743BAE4631}"/>
                </a:ext>
              </a:extLst>
            </p:cNvPr>
            <p:cNvSpPr/>
            <p:nvPr/>
          </p:nvSpPr>
          <p:spPr>
            <a:xfrm flipH="1">
              <a:off x="11675382" y="6464964"/>
              <a:ext cx="270034" cy="27003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6E1A4C9-2B36-A42F-6D7D-17D0876D7C26}"/>
                </a:ext>
              </a:extLst>
            </p:cNvPr>
            <p:cNvSpPr/>
            <p:nvPr/>
          </p:nvSpPr>
          <p:spPr>
            <a:xfrm flipH="1">
              <a:off x="11342839" y="6464964"/>
              <a:ext cx="270034" cy="27003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DBF4936-4FC8-E24D-49D2-D7AB6E4EA81D}"/>
                </a:ext>
              </a:extLst>
            </p:cNvPr>
            <p:cNvSpPr/>
            <p:nvPr/>
          </p:nvSpPr>
          <p:spPr>
            <a:xfrm flipH="1">
              <a:off x="11010295" y="6464964"/>
              <a:ext cx="270034" cy="27003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902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chemeClr val="tx1">
                <a:lumMod val="95000"/>
                <a:lumOff val="5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857;p60">
            <a:extLst>
              <a:ext uri="{FF2B5EF4-FFF2-40B4-BE49-F238E27FC236}">
                <a16:creationId xmlns:a16="http://schemas.microsoft.com/office/drawing/2014/main" id="{6AC84F90-FD7F-89A1-B11F-88B983CCFD3A}"/>
              </a:ext>
            </a:extLst>
          </p:cNvPr>
          <p:cNvSpPr txBox="1">
            <a:spLocks/>
          </p:cNvSpPr>
          <p:nvPr/>
        </p:nvSpPr>
        <p:spPr>
          <a:xfrm>
            <a:off x="338667" y="233128"/>
            <a:ext cx="9505244" cy="55399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>
                <a:srgbClr val="000000"/>
              </a:buClr>
              <a:buSzPts val="1100"/>
            </a:pPr>
            <a:r>
              <a:rPr lang="en-US" sz="4000" b="1" dirty="0" smtClean="0">
                <a:solidFill>
                  <a:schemeClr val="bg1"/>
                </a:solidFill>
                <a:latin typeface="Lora" pitchFamily="2" charset="0"/>
                <a:ea typeface="Cambria" panose="02040503050406030204" pitchFamily="18" charset="0"/>
                <a:sym typeface="Arial"/>
              </a:rPr>
              <a:t>Intermediate</a:t>
            </a:r>
            <a:r>
              <a:rPr lang="en-US" sz="4000" b="1" dirty="0" smtClean="0">
                <a:solidFill>
                  <a:schemeClr val="bg1"/>
                </a:solidFill>
                <a:latin typeface="Lora" pitchFamily="2" charset="0"/>
                <a:ea typeface="Cambria" panose="02040503050406030204" pitchFamily="18" charset="0"/>
                <a:sym typeface="Arial"/>
              </a:rPr>
              <a:t> Level Queries with Output</a:t>
            </a:r>
            <a:endParaRPr lang="en-US" sz="4000" b="1" dirty="0">
              <a:solidFill>
                <a:schemeClr val="bg1"/>
              </a:solidFill>
              <a:latin typeface="Lora" pitchFamily="2" charset="0"/>
              <a:ea typeface="Cambria" panose="02040503050406030204" pitchFamily="18" charset="0"/>
              <a:sym typeface="Arial"/>
            </a:endParaRPr>
          </a:p>
        </p:txBody>
      </p:sp>
      <p:sp>
        <p:nvSpPr>
          <p:cNvPr id="19" name="Google Shape;2859;p60">
            <a:extLst>
              <a:ext uri="{FF2B5EF4-FFF2-40B4-BE49-F238E27FC236}">
                <a16:creationId xmlns:a16="http://schemas.microsoft.com/office/drawing/2014/main" id="{22CFEFCE-7492-586C-75C8-B4AD5E0DF1E0}"/>
              </a:ext>
            </a:extLst>
          </p:cNvPr>
          <p:cNvSpPr txBox="1"/>
          <p:nvPr/>
        </p:nvSpPr>
        <p:spPr>
          <a:xfrm>
            <a:off x="505074" y="909050"/>
            <a:ext cx="10326086" cy="568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1662" lvl="0" defTabSz="1219170">
              <a:lnSpc>
                <a:spcPct val="115000"/>
              </a:lnSpc>
              <a:buClr>
                <a:schemeClr val="bg1"/>
              </a:buClr>
              <a:buSzPct val="100000"/>
              <a:defRPr/>
            </a:pPr>
            <a:r>
              <a:rPr lang="en-GB" kern="0" dirty="0" smtClean="0">
                <a:solidFill>
                  <a:srgbClr val="1CCC5C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--1. Write query to return the email, first name, last name, &amp; Genre of all Rock Music </a:t>
            </a:r>
          </a:p>
          <a:p>
            <a:pPr marL="211662" lvl="0" defTabSz="1219170">
              <a:lnSpc>
                <a:spcPct val="115000"/>
              </a:lnSpc>
              <a:buClr>
                <a:schemeClr val="bg1"/>
              </a:buClr>
              <a:buSzPct val="100000"/>
              <a:defRPr/>
            </a:pPr>
            <a:r>
              <a:rPr lang="en-GB" kern="0" dirty="0" smtClean="0">
                <a:solidFill>
                  <a:srgbClr val="1CCC5C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--listeners. Return your list ordered alphabetically by email starting with A </a:t>
            </a:r>
          </a:p>
          <a:p>
            <a:pPr marL="211662" lvl="0" defTabSz="1219170">
              <a:lnSpc>
                <a:spcPct val="115000"/>
              </a:lnSpc>
              <a:buClr>
                <a:schemeClr val="bg1"/>
              </a:buClr>
              <a:buSzPct val="100000"/>
              <a:defRPr/>
            </a:pPr>
            <a:endParaRPr lang="en-GB" kern="0" dirty="0" smtClean="0">
              <a:solidFill>
                <a:schemeClr val="bg1"/>
              </a:solidFill>
              <a:latin typeface="Lora" pitchFamily="2" charset="0"/>
              <a:cs typeface="Helvetica" panose="020B0604020202020204" pitchFamily="34" charset="0"/>
              <a:sym typeface="Arial"/>
            </a:endParaRPr>
          </a:p>
          <a:p>
            <a:pPr marL="211662" lvl="0" defTabSz="1219170">
              <a:lnSpc>
                <a:spcPct val="115000"/>
              </a:lnSpc>
              <a:buClr>
                <a:schemeClr val="bg1"/>
              </a:buClr>
              <a:buSzPct val="100000"/>
              <a:defRPr/>
            </a:pPr>
            <a:r>
              <a:rPr lang="en-GB" kern="0" dirty="0" smtClean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select distinct email,first_name,last_name</a:t>
            </a:r>
          </a:p>
          <a:p>
            <a:pPr marL="211662" lvl="0" defTabSz="1219170">
              <a:lnSpc>
                <a:spcPct val="115000"/>
              </a:lnSpc>
              <a:buClr>
                <a:schemeClr val="bg1"/>
              </a:buClr>
              <a:buSzPct val="100000"/>
              <a:defRPr/>
            </a:pPr>
            <a:r>
              <a:rPr lang="en-GB" kern="0" dirty="0" smtClean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from customer</a:t>
            </a:r>
          </a:p>
          <a:p>
            <a:pPr marL="211662" lvl="0" defTabSz="1219170">
              <a:lnSpc>
                <a:spcPct val="115000"/>
              </a:lnSpc>
              <a:buClr>
                <a:schemeClr val="bg1"/>
              </a:buClr>
              <a:buSzPct val="100000"/>
              <a:defRPr/>
            </a:pPr>
            <a:r>
              <a:rPr lang="en-GB" kern="0" dirty="0" smtClean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join invoice on customer.customer_id=</a:t>
            </a:r>
            <a:r>
              <a:rPr lang="en-GB" kern="0" dirty="0" err="1" smtClean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invoice.customer_id</a:t>
            </a:r>
            <a:endParaRPr lang="en-GB" kern="0" dirty="0" smtClean="0">
              <a:solidFill>
                <a:schemeClr val="bg1"/>
              </a:solidFill>
              <a:latin typeface="Lora" pitchFamily="2" charset="0"/>
              <a:cs typeface="Helvetica" panose="020B0604020202020204" pitchFamily="34" charset="0"/>
              <a:sym typeface="Arial"/>
            </a:endParaRPr>
          </a:p>
          <a:p>
            <a:pPr marL="211662" lvl="0" defTabSz="1219170">
              <a:lnSpc>
                <a:spcPct val="115000"/>
              </a:lnSpc>
              <a:buClr>
                <a:schemeClr val="bg1"/>
              </a:buClr>
              <a:buSzPct val="100000"/>
              <a:defRPr/>
            </a:pPr>
            <a:r>
              <a:rPr lang="en-GB" kern="0" dirty="0" smtClean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join </a:t>
            </a:r>
            <a:r>
              <a:rPr lang="en-GB" kern="0" dirty="0" err="1" smtClean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invoice_line</a:t>
            </a:r>
            <a:r>
              <a:rPr lang="en-GB" kern="0" dirty="0" smtClean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 on invoice.invoice_id=</a:t>
            </a:r>
            <a:r>
              <a:rPr lang="en-GB" kern="0" dirty="0" err="1" smtClean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invoice_line.invoice_id</a:t>
            </a:r>
            <a:endParaRPr lang="en-GB" kern="0" dirty="0" smtClean="0">
              <a:solidFill>
                <a:schemeClr val="bg1"/>
              </a:solidFill>
              <a:latin typeface="Lora" pitchFamily="2" charset="0"/>
              <a:cs typeface="Helvetica" panose="020B0604020202020204" pitchFamily="34" charset="0"/>
              <a:sym typeface="Arial"/>
            </a:endParaRPr>
          </a:p>
          <a:p>
            <a:pPr marL="211662" lvl="0" defTabSz="1219170">
              <a:lnSpc>
                <a:spcPct val="115000"/>
              </a:lnSpc>
              <a:buClr>
                <a:schemeClr val="bg1"/>
              </a:buClr>
              <a:buSzPct val="100000"/>
              <a:defRPr/>
            </a:pPr>
            <a:r>
              <a:rPr lang="en-GB" kern="0" dirty="0" smtClean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where </a:t>
            </a:r>
            <a:r>
              <a:rPr lang="en-GB" kern="0" dirty="0" err="1" smtClean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track_id</a:t>
            </a:r>
            <a:r>
              <a:rPr lang="en-GB" kern="0" dirty="0" smtClean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 in(</a:t>
            </a:r>
          </a:p>
          <a:p>
            <a:pPr marL="211662" lvl="0" defTabSz="1219170">
              <a:lnSpc>
                <a:spcPct val="115000"/>
              </a:lnSpc>
              <a:buClr>
                <a:schemeClr val="bg1"/>
              </a:buClr>
              <a:buSzPct val="100000"/>
              <a:defRPr/>
            </a:pPr>
            <a:r>
              <a:rPr lang="en-GB" kern="0" dirty="0" smtClean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      select </a:t>
            </a:r>
            <a:r>
              <a:rPr lang="en-GB" kern="0" dirty="0" err="1" smtClean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track_id</a:t>
            </a:r>
            <a:r>
              <a:rPr lang="en-GB" kern="0" dirty="0" smtClean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 from track</a:t>
            </a:r>
          </a:p>
          <a:p>
            <a:pPr marL="211662" lvl="0" defTabSz="1219170">
              <a:lnSpc>
                <a:spcPct val="115000"/>
              </a:lnSpc>
              <a:buClr>
                <a:schemeClr val="bg1"/>
              </a:buClr>
              <a:buSzPct val="100000"/>
              <a:defRPr/>
            </a:pPr>
            <a:r>
              <a:rPr lang="en-GB" kern="0" dirty="0" smtClean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      join genre on </a:t>
            </a:r>
            <a:r>
              <a:rPr lang="en-GB" kern="0" dirty="0" err="1" smtClean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track.genre_id</a:t>
            </a:r>
            <a:r>
              <a:rPr lang="en-GB" kern="0" dirty="0" smtClean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=</a:t>
            </a:r>
            <a:r>
              <a:rPr lang="en-GB" kern="0" dirty="0" err="1" smtClean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genre.genre_id</a:t>
            </a:r>
            <a:endParaRPr lang="en-GB" kern="0" dirty="0" smtClean="0">
              <a:solidFill>
                <a:schemeClr val="bg1"/>
              </a:solidFill>
              <a:latin typeface="Lora" pitchFamily="2" charset="0"/>
              <a:cs typeface="Helvetica" panose="020B0604020202020204" pitchFamily="34" charset="0"/>
              <a:sym typeface="Arial"/>
            </a:endParaRPr>
          </a:p>
          <a:p>
            <a:pPr marL="211662" lvl="0" defTabSz="1219170">
              <a:lnSpc>
                <a:spcPct val="115000"/>
              </a:lnSpc>
              <a:buClr>
                <a:schemeClr val="bg1"/>
              </a:buClr>
              <a:buSzPct val="100000"/>
              <a:defRPr/>
            </a:pPr>
            <a:r>
              <a:rPr lang="en-GB" kern="0" dirty="0" smtClean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      where genre.name like 'Rock'</a:t>
            </a:r>
          </a:p>
          <a:p>
            <a:pPr marL="211662" lvl="0" defTabSz="1219170">
              <a:lnSpc>
                <a:spcPct val="115000"/>
              </a:lnSpc>
              <a:buClr>
                <a:schemeClr val="bg1"/>
              </a:buClr>
              <a:buSzPct val="100000"/>
              <a:defRPr/>
            </a:pPr>
            <a:r>
              <a:rPr lang="en-GB" kern="0" dirty="0" smtClean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)</a:t>
            </a:r>
          </a:p>
          <a:p>
            <a:pPr marL="211662" lvl="0" defTabSz="1219170">
              <a:lnSpc>
                <a:spcPct val="115000"/>
              </a:lnSpc>
              <a:buClr>
                <a:schemeClr val="bg1"/>
              </a:buClr>
              <a:buSzPct val="100000"/>
              <a:defRPr/>
            </a:pPr>
            <a:r>
              <a:rPr lang="en-GB" kern="0" dirty="0" smtClean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order by email;</a:t>
            </a: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ora" pitchFamily="2" charset="0"/>
              <a:cs typeface="Helvetica" panose="020B0604020202020204" pitchFamily="34" charset="0"/>
              <a:sym typeface="Arial"/>
            </a:endParaRPr>
          </a:p>
          <a:p>
            <a:pPr marL="211662" lvl="0" defTabSz="1219170">
              <a:lnSpc>
                <a:spcPct val="115000"/>
              </a:lnSpc>
              <a:buClr>
                <a:schemeClr val="bg1"/>
              </a:buClr>
              <a:buSzPct val="100000"/>
              <a:defRPr/>
            </a:pPr>
            <a:endParaRPr lang="en-GB" kern="0" dirty="0" smtClean="0">
              <a:solidFill>
                <a:srgbClr val="1CCC5C"/>
              </a:solidFill>
              <a:latin typeface="Lora" pitchFamily="2" charset="0"/>
              <a:cs typeface="Helvetica" panose="020B0604020202020204" pitchFamily="34" charset="0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13489D-DD55-4972-E7CA-491CE2095C37}"/>
              </a:ext>
            </a:extLst>
          </p:cNvPr>
          <p:cNvSpPr txBox="1"/>
          <p:nvPr/>
        </p:nvSpPr>
        <p:spPr>
          <a:xfrm>
            <a:off x="9623705" y="262719"/>
            <a:ext cx="2095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Music </a:t>
            </a:r>
            <a:r>
              <a:rPr lang="en-US" dirty="0" smtClean="0">
                <a:solidFill>
                  <a:schemeClr val="bg1"/>
                </a:solidFill>
                <a:latin typeface="Montserrat" panose="00000500000000000000" pitchFamily="2" charset="0"/>
              </a:rPr>
              <a:t>Store Analysis</a:t>
            </a:r>
            <a:endParaRPr lang="en-US" sz="1800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516E7F-3B1E-1E7A-A230-35C142D086EA}"/>
              </a:ext>
            </a:extLst>
          </p:cNvPr>
          <p:cNvSpPr/>
          <p:nvPr/>
        </p:nvSpPr>
        <p:spPr>
          <a:xfrm>
            <a:off x="11818408" y="31289"/>
            <a:ext cx="133350" cy="10096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567" y="1906738"/>
            <a:ext cx="4239217" cy="288647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D587458-DEBB-CF44-B4EC-02CCCD2BBC68}"/>
              </a:ext>
            </a:extLst>
          </p:cNvPr>
          <p:cNvGrpSpPr/>
          <p:nvPr/>
        </p:nvGrpSpPr>
        <p:grpSpPr>
          <a:xfrm>
            <a:off x="9920418" y="5987230"/>
            <a:ext cx="1900107" cy="479560"/>
            <a:chOff x="2347848" y="4398498"/>
            <a:chExt cx="1900107" cy="479560"/>
          </a:xfrm>
        </p:grpSpPr>
        <p:sp>
          <p:nvSpPr>
            <p:cNvPr id="10" name="Rectangle: Rounded Corners 13">
              <a:extLst>
                <a:ext uri="{FF2B5EF4-FFF2-40B4-BE49-F238E27FC236}">
                  <a16:creationId xmlns:a16="http://schemas.microsoft.com/office/drawing/2014/main" id="{A552CA24-D6FE-8CDA-055B-20FF4E73768E}"/>
                </a:ext>
              </a:extLst>
            </p:cNvPr>
            <p:cNvSpPr/>
            <p:nvPr/>
          </p:nvSpPr>
          <p:spPr>
            <a:xfrm>
              <a:off x="2347848" y="4398498"/>
              <a:ext cx="1900107" cy="47956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86A3CC7-9197-1D8A-BFF5-08A6A1066BBC}"/>
                </a:ext>
              </a:extLst>
            </p:cNvPr>
            <p:cNvGrpSpPr/>
            <p:nvPr/>
          </p:nvGrpSpPr>
          <p:grpSpPr>
            <a:xfrm>
              <a:off x="3811581" y="4451831"/>
              <a:ext cx="372895" cy="372895"/>
              <a:chOff x="7531094" y="281354"/>
              <a:chExt cx="324451" cy="324451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F0C4011-92C4-E692-1CDE-7BF3596EFA6E}"/>
                  </a:ext>
                </a:extLst>
              </p:cNvPr>
              <p:cNvSpPr/>
              <p:nvPr/>
            </p:nvSpPr>
            <p:spPr>
              <a:xfrm>
                <a:off x="7531094" y="281354"/>
                <a:ext cx="324451" cy="324451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>
                <a:outerShdw blurRad="177800" dist="63500" dir="54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" name="Isosceles Triangle 14">
                <a:extLst>
                  <a:ext uri="{FF2B5EF4-FFF2-40B4-BE49-F238E27FC236}">
                    <a16:creationId xmlns:a16="http://schemas.microsoft.com/office/drawing/2014/main" id="{C294D1FA-D75F-616A-7C47-CE79300E5A4E}"/>
                  </a:ext>
                </a:extLst>
              </p:cNvPr>
              <p:cNvSpPr/>
              <p:nvPr/>
            </p:nvSpPr>
            <p:spPr>
              <a:xfrm rot="5400000">
                <a:off x="7652232" y="397211"/>
                <a:ext cx="107574" cy="9273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F890B0B-AA33-171D-91BE-A29937703C32}"/>
                </a:ext>
              </a:extLst>
            </p:cNvPr>
            <p:cNvSpPr txBox="1"/>
            <p:nvPr/>
          </p:nvSpPr>
          <p:spPr>
            <a:xfrm>
              <a:off x="2571985" y="4499779"/>
              <a:ext cx="11173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anose="00000500000000000000" pitchFamily="2" charset="0"/>
                </a:rPr>
                <a:t>Next Slide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636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chemeClr val="tx1">
                <a:lumMod val="95000"/>
                <a:lumOff val="5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5516E7F-3B1E-1E7A-A230-35C142D086EA}"/>
              </a:ext>
            </a:extLst>
          </p:cNvPr>
          <p:cNvSpPr/>
          <p:nvPr/>
        </p:nvSpPr>
        <p:spPr>
          <a:xfrm>
            <a:off x="11818408" y="31289"/>
            <a:ext cx="133350" cy="10096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13489D-DD55-4972-E7CA-491CE2095C37}"/>
              </a:ext>
            </a:extLst>
          </p:cNvPr>
          <p:cNvSpPr txBox="1"/>
          <p:nvPr/>
        </p:nvSpPr>
        <p:spPr>
          <a:xfrm>
            <a:off x="9623705" y="262719"/>
            <a:ext cx="2095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Music </a:t>
            </a:r>
            <a:r>
              <a:rPr lang="en-US" dirty="0" smtClean="0">
                <a:solidFill>
                  <a:schemeClr val="bg1"/>
                </a:solidFill>
                <a:latin typeface="Montserrat" panose="00000500000000000000" pitchFamily="2" charset="0"/>
              </a:rPr>
              <a:t>Store Analysis</a:t>
            </a:r>
            <a:endParaRPr lang="en-US" sz="1800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7644" y="262719"/>
            <a:ext cx="933591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rgbClr val="1CCC5C"/>
                </a:solidFill>
              </a:rPr>
              <a:t>--2. Let's invite the artists who have written the most rock music in our dataset. Write a </a:t>
            </a:r>
          </a:p>
          <a:p>
            <a:r>
              <a:rPr lang="en-GB" dirty="0" smtClean="0">
                <a:solidFill>
                  <a:srgbClr val="1CCC5C"/>
                </a:solidFill>
              </a:rPr>
              <a:t>--query that returns the Artist name and total track count of the top 10 rock bands </a:t>
            </a:r>
          </a:p>
          <a:p>
            <a:endParaRPr lang="en-IN" dirty="0" smtClean="0">
              <a:solidFill>
                <a:srgbClr val="1CCC5C"/>
              </a:solidFill>
            </a:endParaRPr>
          </a:p>
          <a:p>
            <a:r>
              <a:rPr lang="en-IN" dirty="0" smtClean="0">
                <a:solidFill>
                  <a:schemeClr val="bg1"/>
                </a:solidFill>
              </a:rPr>
              <a:t>select </a:t>
            </a:r>
            <a:r>
              <a:rPr lang="en-IN" dirty="0" err="1" smtClean="0">
                <a:solidFill>
                  <a:schemeClr val="bg1"/>
                </a:solidFill>
              </a:rPr>
              <a:t>artist.artist_id</a:t>
            </a:r>
            <a:r>
              <a:rPr lang="en-IN" dirty="0" smtClean="0">
                <a:solidFill>
                  <a:schemeClr val="bg1"/>
                </a:solidFill>
              </a:rPr>
              <a:t>, </a:t>
            </a:r>
            <a:r>
              <a:rPr lang="en-IN" dirty="0" err="1" smtClean="0">
                <a:solidFill>
                  <a:schemeClr val="bg1"/>
                </a:solidFill>
              </a:rPr>
              <a:t>artist.name,count</a:t>
            </a:r>
            <a:r>
              <a:rPr lang="en-IN" dirty="0" smtClean="0">
                <a:solidFill>
                  <a:schemeClr val="bg1"/>
                </a:solidFill>
              </a:rPr>
              <a:t>(</a:t>
            </a:r>
            <a:r>
              <a:rPr lang="en-IN" dirty="0" err="1" smtClean="0">
                <a:solidFill>
                  <a:schemeClr val="bg1"/>
                </a:solidFill>
              </a:rPr>
              <a:t>artist.artist_id</a:t>
            </a:r>
            <a:r>
              <a:rPr lang="en-IN" dirty="0" smtClean="0">
                <a:solidFill>
                  <a:schemeClr val="bg1"/>
                </a:solidFill>
              </a:rPr>
              <a:t>) as </a:t>
            </a:r>
            <a:r>
              <a:rPr lang="en-IN" dirty="0" err="1" smtClean="0">
                <a:solidFill>
                  <a:schemeClr val="bg1"/>
                </a:solidFill>
              </a:rPr>
              <a:t>number_of_songs</a:t>
            </a:r>
            <a:endParaRPr lang="en-IN" dirty="0" smtClean="0">
              <a:solidFill>
                <a:schemeClr val="bg1"/>
              </a:solidFill>
            </a:endParaRPr>
          </a:p>
          <a:p>
            <a:r>
              <a:rPr lang="en-IN" dirty="0" smtClean="0">
                <a:solidFill>
                  <a:schemeClr val="bg1"/>
                </a:solidFill>
              </a:rPr>
              <a:t>from track</a:t>
            </a:r>
          </a:p>
          <a:p>
            <a:r>
              <a:rPr lang="en-IN" dirty="0" smtClean="0">
                <a:solidFill>
                  <a:schemeClr val="bg1"/>
                </a:solidFill>
              </a:rPr>
              <a:t>join album on </a:t>
            </a:r>
            <a:r>
              <a:rPr lang="en-IN" dirty="0" err="1" smtClean="0">
                <a:solidFill>
                  <a:schemeClr val="bg1"/>
                </a:solidFill>
              </a:rPr>
              <a:t>album.album_id</a:t>
            </a:r>
            <a:r>
              <a:rPr lang="en-IN" dirty="0" smtClean="0">
                <a:solidFill>
                  <a:schemeClr val="bg1"/>
                </a:solidFill>
              </a:rPr>
              <a:t>=</a:t>
            </a:r>
            <a:r>
              <a:rPr lang="en-IN" dirty="0" err="1" smtClean="0">
                <a:solidFill>
                  <a:schemeClr val="bg1"/>
                </a:solidFill>
              </a:rPr>
              <a:t>track.album_id</a:t>
            </a:r>
            <a:endParaRPr lang="en-IN" dirty="0" smtClean="0">
              <a:solidFill>
                <a:schemeClr val="bg1"/>
              </a:solidFill>
            </a:endParaRPr>
          </a:p>
          <a:p>
            <a:r>
              <a:rPr lang="en-IN" dirty="0" smtClean="0">
                <a:solidFill>
                  <a:schemeClr val="bg1"/>
                </a:solidFill>
              </a:rPr>
              <a:t>join artist on </a:t>
            </a:r>
            <a:r>
              <a:rPr lang="en-IN" dirty="0" err="1" smtClean="0">
                <a:solidFill>
                  <a:schemeClr val="bg1"/>
                </a:solidFill>
              </a:rPr>
              <a:t>artist.artist_id</a:t>
            </a:r>
            <a:r>
              <a:rPr lang="en-IN" dirty="0" smtClean="0">
                <a:solidFill>
                  <a:schemeClr val="bg1"/>
                </a:solidFill>
              </a:rPr>
              <a:t>=</a:t>
            </a:r>
            <a:r>
              <a:rPr lang="en-IN" dirty="0" err="1" smtClean="0">
                <a:solidFill>
                  <a:schemeClr val="bg1"/>
                </a:solidFill>
              </a:rPr>
              <a:t>album.artist_id</a:t>
            </a:r>
            <a:endParaRPr lang="en-IN" dirty="0" smtClean="0">
              <a:solidFill>
                <a:schemeClr val="bg1"/>
              </a:solidFill>
            </a:endParaRPr>
          </a:p>
          <a:p>
            <a:r>
              <a:rPr lang="en-IN" dirty="0" smtClean="0">
                <a:solidFill>
                  <a:schemeClr val="bg1"/>
                </a:solidFill>
              </a:rPr>
              <a:t>join genre on </a:t>
            </a:r>
            <a:r>
              <a:rPr lang="en-IN" dirty="0" err="1" smtClean="0">
                <a:solidFill>
                  <a:schemeClr val="bg1"/>
                </a:solidFill>
              </a:rPr>
              <a:t>genre.genre_id</a:t>
            </a:r>
            <a:r>
              <a:rPr lang="en-IN" dirty="0" smtClean="0">
                <a:solidFill>
                  <a:schemeClr val="bg1"/>
                </a:solidFill>
              </a:rPr>
              <a:t>=</a:t>
            </a:r>
            <a:r>
              <a:rPr lang="en-IN" dirty="0" err="1" smtClean="0">
                <a:solidFill>
                  <a:schemeClr val="bg1"/>
                </a:solidFill>
              </a:rPr>
              <a:t>track.genre_id</a:t>
            </a:r>
            <a:endParaRPr lang="en-IN" dirty="0" smtClean="0">
              <a:solidFill>
                <a:schemeClr val="bg1"/>
              </a:solidFill>
            </a:endParaRPr>
          </a:p>
          <a:p>
            <a:r>
              <a:rPr lang="en-IN" dirty="0" smtClean="0">
                <a:solidFill>
                  <a:schemeClr val="bg1"/>
                </a:solidFill>
              </a:rPr>
              <a:t>where genre.name like 'Rock'</a:t>
            </a:r>
          </a:p>
          <a:p>
            <a:r>
              <a:rPr lang="en-IN" dirty="0" smtClean="0">
                <a:solidFill>
                  <a:schemeClr val="bg1"/>
                </a:solidFill>
              </a:rPr>
              <a:t>group by </a:t>
            </a:r>
            <a:r>
              <a:rPr lang="en-IN" dirty="0" err="1" smtClean="0">
                <a:solidFill>
                  <a:schemeClr val="bg1"/>
                </a:solidFill>
              </a:rPr>
              <a:t>artist.artist_id</a:t>
            </a:r>
            <a:endParaRPr lang="en-IN" dirty="0" smtClean="0">
              <a:solidFill>
                <a:schemeClr val="bg1"/>
              </a:solidFill>
            </a:endParaRPr>
          </a:p>
          <a:p>
            <a:r>
              <a:rPr lang="en-IN" dirty="0" smtClean="0">
                <a:solidFill>
                  <a:schemeClr val="bg1"/>
                </a:solidFill>
              </a:rPr>
              <a:t>order by </a:t>
            </a:r>
            <a:r>
              <a:rPr lang="en-IN" dirty="0" err="1" smtClean="0">
                <a:solidFill>
                  <a:schemeClr val="bg1"/>
                </a:solidFill>
              </a:rPr>
              <a:t>number_of_songs</a:t>
            </a:r>
            <a:r>
              <a:rPr lang="en-IN" dirty="0" smtClean="0">
                <a:solidFill>
                  <a:schemeClr val="bg1"/>
                </a:solidFill>
              </a:rPr>
              <a:t> </a:t>
            </a:r>
            <a:r>
              <a:rPr lang="en-IN" dirty="0" err="1" smtClean="0">
                <a:solidFill>
                  <a:schemeClr val="bg1"/>
                </a:solidFill>
              </a:rPr>
              <a:t>desc</a:t>
            </a:r>
            <a:endParaRPr lang="en-IN" dirty="0" smtClean="0">
              <a:solidFill>
                <a:schemeClr val="bg1"/>
              </a:solidFill>
            </a:endParaRPr>
          </a:p>
          <a:p>
            <a:r>
              <a:rPr lang="en-IN" dirty="0" smtClean="0">
                <a:solidFill>
                  <a:schemeClr val="bg1"/>
                </a:solidFill>
              </a:rPr>
              <a:t>limit 10;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663" y="3679039"/>
            <a:ext cx="5068007" cy="304842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D587458-DEBB-CF44-B4EC-02CCCD2BBC68}"/>
              </a:ext>
            </a:extLst>
          </p:cNvPr>
          <p:cNvGrpSpPr/>
          <p:nvPr/>
        </p:nvGrpSpPr>
        <p:grpSpPr>
          <a:xfrm>
            <a:off x="9920418" y="5987230"/>
            <a:ext cx="1900107" cy="479560"/>
            <a:chOff x="2347848" y="4398498"/>
            <a:chExt cx="1900107" cy="479560"/>
          </a:xfrm>
        </p:grpSpPr>
        <p:sp>
          <p:nvSpPr>
            <p:cNvPr id="10" name="Rectangle: Rounded Corners 13">
              <a:extLst>
                <a:ext uri="{FF2B5EF4-FFF2-40B4-BE49-F238E27FC236}">
                  <a16:creationId xmlns:a16="http://schemas.microsoft.com/office/drawing/2014/main" id="{A552CA24-D6FE-8CDA-055B-20FF4E73768E}"/>
                </a:ext>
              </a:extLst>
            </p:cNvPr>
            <p:cNvSpPr/>
            <p:nvPr/>
          </p:nvSpPr>
          <p:spPr>
            <a:xfrm>
              <a:off x="2347848" y="4398498"/>
              <a:ext cx="1900107" cy="47956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86A3CC7-9197-1D8A-BFF5-08A6A1066BBC}"/>
                </a:ext>
              </a:extLst>
            </p:cNvPr>
            <p:cNvGrpSpPr/>
            <p:nvPr/>
          </p:nvGrpSpPr>
          <p:grpSpPr>
            <a:xfrm>
              <a:off x="3811581" y="4451831"/>
              <a:ext cx="372895" cy="372895"/>
              <a:chOff x="7531094" y="281354"/>
              <a:chExt cx="324451" cy="324451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9F0C4011-92C4-E692-1CDE-7BF3596EFA6E}"/>
                  </a:ext>
                </a:extLst>
              </p:cNvPr>
              <p:cNvSpPr/>
              <p:nvPr/>
            </p:nvSpPr>
            <p:spPr>
              <a:xfrm>
                <a:off x="7531094" y="281354"/>
                <a:ext cx="324451" cy="324451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>
                <a:outerShdw blurRad="177800" dist="63500" dir="54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" name="Isosceles Triangle 13">
                <a:extLst>
                  <a:ext uri="{FF2B5EF4-FFF2-40B4-BE49-F238E27FC236}">
                    <a16:creationId xmlns:a16="http://schemas.microsoft.com/office/drawing/2014/main" id="{C294D1FA-D75F-616A-7C47-CE79300E5A4E}"/>
                  </a:ext>
                </a:extLst>
              </p:cNvPr>
              <p:cNvSpPr/>
              <p:nvPr/>
            </p:nvSpPr>
            <p:spPr>
              <a:xfrm rot="5400000">
                <a:off x="7652232" y="397211"/>
                <a:ext cx="107574" cy="9273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F890B0B-AA33-171D-91BE-A29937703C32}"/>
                </a:ext>
              </a:extLst>
            </p:cNvPr>
            <p:cNvSpPr txBox="1"/>
            <p:nvPr/>
          </p:nvSpPr>
          <p:spPr>
            <a:xfrm>
              <a:off x="2571985" y="4499779"/>
              <a:ext cx="11173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anose="00000500000000000000" pitchFamily="2" charset="0"/>
                </a:rPr>
                <a:t>Next Slide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488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chemeClr val="tx1">
                <a:lumMod val="95000"/>
                <a:lumOff val="5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5516E7F-3B1E-1E7A-A230-35C142D086EA}"/>
              </a:ext>
            </a:extLst>
          </p:cNvPr>
          <p:cNvSpPr/>
          <p:nvPr/>
        </p:nvSpPr>
        <p:spPr>
          <a:xfrm>
            <a:off x="11818408" y="31289"/>
            <a:ext cx="133350" cy="10096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13489D-DD55-4972-E7CA-491CE2095C37}"/>
              </a:ext>
            </a:extLst>
          </p:cNvPr>
          <p:cNvSpPr txBox="1"/>
          <p:nvPr/>
        </p:nvSpPr>
        <p:spPr>
          <a:xfrm>
            <a:off x="9623705" y="262719"/>
            <a:ext cx="2095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Music </a:t>
            </a:r>
            <a:r>
              <a:rPr lang="en-US" dirty="0" smtClean="0">
                <a:solidFill>
                  <a:schemeClr val="bg1"/>
                </a:solidFill>
                <a:latin typeface="Montserrat" panose="00000500000000000000" pitchFamily="2" charset="0"/>
              </a:rPr>
              <a:t>Store Analysis</a:t>
            </a:r>
            <a:endParaRPr lang="en-US" sz="1800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08000" y="262719"/>
            <a:ext cx="957297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1CCC5C"/>
                </a:solidFill>
              </a:rPr>
              <a:t>--3. Return all the track names that have a song length longer than the average song length. </a:t>
            </a:r>
          </a:p>
          <a:p>
            <a:r>
              <a:rPr lang="en-IN" dirty="0">
                <a:solidFill>
                  <a:srgbClr val="1CCC5C"/>
                </a:solidFill>
              </a:rPr>
              <a:t>--Return the Name and Milliseconds for each track. Order by the song length with the </a:t>
            </a:r>
          </a:p>
          <a:p>
            <a:r>
              <a:rPr lang="en-IN" dirty="0">
                <a:solidFill>
                  <a:srgbClr val="1CCC5C"/>
                </a:solidFill>
              </a:rPr>
              <a:t>--longest songs listed first </a:t>
            </a:r>
            <a:endParaRPr lang="en-IN" dirty="0" smtClean="0">
              <a:solidFill>
                <a:srgbClr val="1CCC5C"/>
              </a:solidFill>
            </a:endParaRPr>
          </a:p>
          <a:p>
            <a:endParaRPr lang="en-GB" dirty="0">
              <a:solidFill>
                <a:srgbClr val="1CCC5C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select </a:t>
            </a:r>
            <a:r>
              <a:rPr lang="en-GB" dirty="0" err="1">
                <a:solidFill>
                  <a:schemeClr val="bg1"/>
                </a:solidFill>
              </a:rPr>
              <a:t>name,milliseconds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from track</a:t>
            </a:r>
          </a:p>
          <a:p>
            <a:r>
              <a:rPr lang="en-GB" dirty="0">
                <a:solidFill>
                  <a:schemeClr val="bg1"/>
                </a:solidFill>
              </a:rPr>
              <a:t>where milliseconds&gt;(</a:t>
            </a:r>
          </a:p>
          <a:p>
            <a:r>
              <a:rPr lang="en-GB" dirty="0">
                <a:solidFill>
                  <a:schemeClr val="bg1"/>
                </a:solidFill>
              </a:rPr>
              <a:t>select </a:t>
            </a:r>
            <a:r>
              <a:rPr lang="en-GB" dirty="0" err="1">
                <a:solidFill>
                  <a:schemeClr val="bg1"/>
                </a:solidFill>
              </a:rPr>
              <a:t>avg</a:t>
            </a:r>
            <a:r>
              <a:rPr lang="en-GB" dirty="0">
                <a:solidFill>
                  <a:schemeClr val="bg1"/>
                </a:solidFill>
              </a:rPr>
              <a:t>(milliseconds)as </a:t>
            </a:r>
            <a:r>
              <a:rPr lang="en-GB" dirty="0" err="1">
                <a:solidFill>
                  <a:schemeClr val="bg1"/>
                </a:solidFill>
              </a:rPr>
              <a:t>avg_track_length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from track)</a:t>
            </a:r>
          </a:p>
          <a:p>
            <a:r>
              <a:rPr lang="en-GB" dirty="0">
                <a:solidFill>
                  <a:schemeClr val="bg1"/>
                </a:solidFill>
              </a:rPr>
              <a:t>order by milliseconds desc;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select </a:t>
            </a:r>
            <a:r>
              <a:rPr lang="en-GB" dirty="0" err="1">
                <a:solidFill>
                  <a:schemeClr val="bg1"/>
                </a:solidFill>
              </a:rPr>
              <a:t>name,milliseconds</a:t>
            </a:r>
            <a:r>
              <a:rPr lang="en-GB" dirty="0">
                <a:solidFill>
                  <a:schemeClr val="bg1"/>
                </a:solidFill>
              </a:rPr>
              <a:t> </a:t>
            </a:r>
          </a:p>
          <a:p>
            <a:r>
              <a:rPr lang="en-GB" dirty="0">
                <a:solidFill>
                  <a:schemeClr val="bg1"/>
                </a:solidFill>
              </a:rPr>
              <a:t>from track</a:t>
            </a:r>
          </a:p>
          <a:p>
            <a:r>
              <a:rPr lang="en-GB" dirty="0">
                <a:solidFill>
                  <a:schemeClr val="bg1"/>
                </a:solidFill>
              </a:rPr>
              <a:t>where milliseconds&gt;393599</a:t>
            </a:r>
          </a:p>
          <a:p>
            <a:r>
              <a:rPr lang="en-GB" dirty="0">
                <a:solidFill>
                  <a:schemeClr val="bg1"/>
                </a:solidFill>
              </a:rPr>
              <a:t>order by milliseconds desc</a:t>
            </a:r>
            <a:r>
              <a:rPr lang="en-GB" dirty="0" smtClean="0">
                <a:solidFill>
                  <a:schemeClr val="bg1"/>
                </a:solidFill>
              </a:rPr>
              <a:t>;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IN" dirty="0">
              <a:solidFill>
                <a:srgbClr val="1CCC5C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159" y="1135500"/>
            <a:ext cx="7213599" cy="392853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D587458-DEBB-CF44-B4EC-02CCCD2BBC68}"/>
              </a:ext>
            </a:extLst>
          </p:cNvPr>
          <p:cNvGrpSpPr/>
          <p:nvPr/>
        </p:nvGrpSpPr>
        <p:grpSpPr>
          <a:xfrm>
            <a:off x="9920418" y="5987230"/>
            <a:ext cx="1900107" cy="479560"/>
            <a:chOff x="2347848" y="4398498"/>
            <a:chExt cx="1900107" cy="479560"/>
          </a:xfrm>
        </p:grpSpPr>
        <p:sp>
          <p:nvSpPr>
            <p:cNvPr id="8" name="Rectangle: Rounded Corners 13">
              <a:extLst>
                <a:ext uri="{FF2B5EF4-FFF2-40B4-BE49-F238E27FC236}">
                  <a16:creationId xmlns:a16="http://schemas.microsoft.com/office/drawing/2014/main" id="{A552CA24-D6FE-8CDA-055B-20FF4E73768E}"/>
                </a:ext>
              </a:extLst>
            </p:cNvPr>
            <p:cNvSpPr/>
            <p:nvPr/>
          </p:nvSpPr>
          <p:spPr>
            <a:xfrm>
              <a:off x="2347848" y="4398498"/>
              <a:ext cx="1900107" cy="47956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86A3CC7-9197-1D8A-BFF5-08A6A1066BBC}"/>
                </a:ext>
              </a:extLst>
            </p:cNvPr>
            <p:cNvGrpSpPr/>
            <p:nvPr/>
          </p:nvGrpSpPr>
          <p:grpSpPr>
            <a:xfrm>
              <a:off x="3811581" y="4451831"/>
              <a:ext cx="372895" cy="372895"/>
              <a:chOff x="7531094" y="281354"/>
              <a:chExt cx="324451" cy="324451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F0C4011-92C4-E692-1CDE-7BF3596EFA6E}"/>
                  </a:ext>
                </a:extLst>
              </p:cNvPr>
              <p:cNvSpPr/>
              <p:nvPr/>
            </p:nvSpPr>
            <p:spPr>
              <a:xfrm>
                <a:off x="7531094" y="281354"/>
                <a:ext cx="324451" cy="324451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>
                <a:outerShdw blurRad="177800" dist="63500" dir="54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" name="Isosceles Triangle 12">
                <a:extLst>
                  <a:ext uri="{FF2B5EF4-FFF2-40B4-BE49-F238E27FC236}">
                    <a16:creationId xmlns:a16="http://schemas.microsoft.com/office/drawing/2014/main" id="{C294D1FA-D75F-616A-7C47-CE79300E5A4E}"/>
                  </a:ext>
                </a:extLst>
              </p:cNvPr>
              <p:cNvSpPr/>
              <p:nvPr/>
            </p:nvSpPr>
            <p:spPr>
              <a:xfrm rot="5400000">
                <a:off x="7652232" y="397211"/>
                <a:ext cx="107574" cy="9273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890B0B-AA33-171D-91BE-A29937703C32}"/>
                </a:ext>
              </a:extLst>
            </p:cNvPr>
            <p:cNvSpPr txBox="1"/>
            <p:nvPr/>
          </p:nvSpPr>
          <p:spPr>
            <a:xfrm>
              <a:off x="2571985" y="4499779"/>
              <a:ext cx="11173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anose="00000500000000000000" pitchFamily="2" charset="0"/>
                </a:rPr>
                <a:t>Next Slide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947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chemeClr val="tx1">
                <a:lumMod val="95000"/>
                <a:lumOff val="5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857;p60">
            <a:extLst>
              <a:ext uri="{FF2B5EF4-FFF2-40B4-BE49-F238E27FC236}">
                <a16:creationId xmlns:a16="http://schemas.microsoft.com/office/drawing/2014/main" id="{6AC84F90-FD7F-89A1-B11F-88B983CCFD3A}"/>
              </a:ext>
            </a:extLst>
          </p:cNvPr>
          <p:cNvSpPr txBox="1">
            <a:spLocks/>
          </p:cNvSpPr>
          <p:nvPr/>
        </p:nvSpPr>
        <p:spPr>
          <a:xfrm>
            <a:off x="338667" y="233128"/>
            <a:ext cx="9505244" cy="55399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>
                <a:srgbClr val="000000"/>
              </a:buClr>
              <a:buSzPts val="1100"/>
            </a:pPr>
            <a:r>
              <a:rPr lang="en-US" sz="4000" b="1" dirty="0" smtClean="0">
                <a:solidFill>
                  <a:schemeClr val="bg1"/>
                </a:solidFill>
                <a:latin typeface="Lora" pitchFamily="2" charset="0"/>
                <a:ea typeface="Cambria" panose="02040503050406030204" pitchFamily="18" charset="0"/>
                <a:sym typeface="Arial"/>
              </a:rPr>
              <a:t>Advance Level Queries with Output</a:t>
            </a:r>
            <a:endParaRPr lang="en-US" sz="4000" b="1" dirty="0">
              <a:solidFill>
                <a:schemeClr val="bg1"/>
              </a:solidFill>
              <a:latin typeface="Lora" pitchFamily="2" charset="0"/>
              <a:ea typeface="Cambria" panose="02040503050406030204" pitchFamily="18" charset="0"/>
              <a:sym typeface="Arial"/>
            </a:endParaRPr>
          </a:p>
        </p:txBody>
      </p:sp>
      <p:sp>
        <p:nvSpPr>
          <p:cNvPr id="19" name="Google Shape;2859;p60">
            <a:extLst>
              <a:ext uri="{FF2B5EF4-FFF2-40B4-BE49-F238E27FC236}">
                <a16:creationId xmlns:a16="http://schemas.microsoft.com/office/drawing/2014/main" id="{22CFEFCE-7492-586C-75C8-B4AD5E0DF1E0}"/>
              </a:ext>
            </a:extLst>
          </p:cNvPr>
          <p:cNvSpPr txBox="1"/>
          <p:nvPr/>
        </p:nvSpPr>
        <p:spPr>
          <a:xfrm>
            <a:off x="505074" y="909050"/>
            <a:ext cx="10326086" cy="5649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1662" lvl="0" defTabSz="1219170">
              <a:lnSpc>
                <a:spcPct val="115000"/>
              </a:lnSpc>
              <a:buClr>
                <a:schemeClr val="bg1"/>
              </a:buClr>
              <a:buSzPct val="100000"/>
              <a:defRPr/>
            </a:pPr>
            <a:r>
              <a:rPr lang="en-GB" kern="0" dirty="0">
                <a:solidFill>
                  <a:srgbClr val="1CCC5C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--1. Find how much amount spent by each customer on artists? Write a query to return </a:t>
            </a:r>
          </a:p>
          <a:p>
            <a:pPr marL="211662" lvl="0" defTabSz="1219170">
              <a:lnSpc>
                <a:spcPct val="115000"/>
              </a:lnSpc>
              <a:buClr>
                <a:schemeClr val="bg1"/>
              </a:buClr>
              <a:buSzPct val="100000"/>
              <a:defRPr/>
            </a:pPr>
            <a:r>
              <a:rPr lang="en-GB" kern="0" dirty="0">
                <a:solidFill>
                  <a:srgbClr val="1CCC5C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--customer name, artist name and total </a:t>
            </a:r>
            <a:r>
              <a:rPr lang="en-GB" kern="0" dirty="0" smtClean="0">
                <a:solidFill>
                  <a:srgbClr val="1CCC5C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spent</a:t>
            </a:r>
          </a:p>
          <a:p>
            <a:pPr marL="211662" lvl="0" defTabSz="1219170">
              <a:lnSpc>
                <a:spcPct val="115000"/>
              </a:lnSpc>
              <a:buClr>
                <a:schemeClr val="bg1"/>
              </a:buClr>
              <a:buSzPct val="100000"/>
              <a:defRPr/>
            </a:pPr>
            <a:r>
              <a:rPr lang="en-GB" sz="1200" kern="0" dirty="0" smtClean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with </a:t>
            </a:r>
            <a:r>
              <a:rPr lang="en-GB" sz="1200" kern="0" dirty="0" err="1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best_selling_artist</a:t>
            </a:r>
            <a:r>
              <a:rPr lang="en-GB" sz="1200" kern="0" dirty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 as(</a:t>
            </a:r>
          </a:p>
          <a:p>
            <a:pPr marL="211662" lvl="0" defTabSz="1219170">
              <a:lnSpc>
                <a:spcPct val="115000"/>
              </a:lnSpc>
              <a:buClr>
                <a:schemeClr val="bg1"/>
              </a:buClr>
              <a:buSzPct val="100000"/>
              <a:defRPr/>
            </a:pPr>
            <a:r>
              <a:rPr lang="en-GB" sz="1200" kern="0" dirty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	select </a:t>
            </a:r>
            <a:r>
              <a:rPr lang="en-GB" sz="1200" kern="0" dirty="0" err="1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artist.artist_id</a:t>
            </a:r>
            <a:r>
              <a:rPr lang="en-GB" sz="1200" kern="0" dirty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 as </a:t>
            </a:r>
            <a:r>
              <a:rPr lang="en-GB" sz="1200" kern="0" dirty="0" err="1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artist_id,artist.name</a:t>
            </a:r>
            <a:r>
              <a:rPr lang="en-GB" sz="1200" kern="0" dirty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 as </a:t>
            </a:r>
            <a:r>
              <a:rPr lang="en-GB" sz="1200" kern="0" dirty="0" err="1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artist_name</a:t>
            </a:r>
            <a:r>
              <a:rPr lang="en-GB" sz="1200" kern="0" dirty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,</a:t>
            </a:r>
          </a:p>
          <a:p>
            <a:pPr marL="211662" lvl="0" defTabSz="1219170">
              <a:lnSpc>
                <a:spcPct val="115000"/>
              </a:lnSpc>
              <a:buClr>
                <a:schemeClr val="bg1"/>
              </a:buClr>
              <a:buSzPct val="100000"/>
              <a:defRPr/>
            </a:pPr>
            <a:r>
              <a:rPr lang="en-GB" sz="1200" kern="0" dirty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	sum(</a:t>
            </a:r>
            <a:r>
              <a:rPr lang="en-GB" sz="1200" kern="0" dirty="0" err="1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invoice_line.unit_price</a:t>
            </a:r>
            <a:r>
              <a:rPr lang="en-GB" sz="1200" kern="0" dirty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 * </a:t>
            </a:r>
            <a:r>
              <a:rPr lang="en-GB" sz="1200" kern="0" dirty="0" err="1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invoice_line.quantity</a:t>
            </a:r>
            <a:r>
              <a:rPr lang="en-GB" sz="1200" kern="0" dirty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)as </a:t>
            </a:r>
            <a:r>
              <a:rPr lang="en-GB" sz="1200" kern="0" dirty="0" err="1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total_sales</a:t>
            </a:r>
            <a:endParaRPr lang="en-GB" sz="1200" kern="0" dirty="0">
              <a:solidFill>
                <a:schemeClr val="bg1"/>
              </a:solidFill>
              <a:latin typeface="Lora" pitchFamily="2" charset="0"/>
              <a:cs typeface="Helvetica" panose="020B0604020202020204" pitchFamily="34" charset="0"/>
              <a:sym typeface="Arial"/>
            </a:endParaRPr>
          </a:p>
          <a:p>
            <a:pPr marL="211662" lvl="0" defTabSz="1219170">
              <a:lnSpc>
                <a:spcPct val="115000"/>
              </a:lnSpc>
              <a:buClr>
                <a:schemeClr val="bg1"/>
              </a:buClr>
              <a:buSzPct val="100000"/>
              <a:defRPr/>
            </a:pPr>
            <a:r>
              <a:rPr lang="en-GB" sz="1200" kern="0" dirty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	from </a:t>
            </a:r>
            <a:r>
              <a:rPr lang="en-GB" sz="1200" kern="0" dirty="0" err="1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invoice_line</a:t>
            </a:r>
            <a:endParaRPr lang="en-GB" sz="1200" kern="0" dirty="0">
              <a:solidFill>
                <a:schemeClr val="bg1"/>
              </a:solidFill>
              <a:latin typeface="Lora" pitchFamily="2" charset="0"/>
              <a:cs typeface="Helvetica" panose="020B0604020202020204" pitchFamily="34" charset="0"/>
              <a:sym typeface="Arial"/>
            </a:endParaRPr>
          </a:p>
          <a:p>
            <a:pPr marL="211662" lvl="0" defTabSz="1219170">
              <a:lnSpc>
                <a:spcPct val="115000"/>
              </a:lnSpc>
              <a:buClr>
                <a:schemeClr val="bg1"/>
              </a:buClr>
              <a:buSzPct val="100000"/>
              <a:defRPr/>
            </a:pPr>
            <a:r>
              <a:rPr lang="en-GB" sz="1200" kern="0" dirty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	join track on </a:t>
            </a:r>
            <a:r>
              <a:rPr lang="en-GB" sz="1200" kern="0" dirty="0" err="1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track.track_id</a:t>
            </a:r>
            <a:r>
              <a:rPr lang="en-GB" sz="1200" kern="0" dirty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=</a:t>
            </a:r>
            <a:r>
              <a:rPr lang="en-GB" sz="1200" kern="0" dirty="0" err="1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invoice_line.track_id</a:t>
            </a:r>
            <a:endParaRPr lang="en-GB" sz="1200" kern="0" dirty="0">
              <a:solidFill>
                <a:schemeClr val="bg1"/>
              </a:solidFill>
              <a:latin typeface="Lora" pitchFamily="2" charset="0"/>
              <a:cs typeface="Helvetica" panose="020B0604020202020204" pitchFamily="34" charset="0"/>
              <a:sym typeface="Arial"/>
            </a:endParaRPr>
          </a:p>
          <a:p>
            <a:pPr marL="211662" lvl="0" defTabSz="1219170">
              <a:lnSpc>
                <a:spcPct val="115000"/>
              </a:lnSpc>
              <a:buClr>
                <a:schemeClr val="bg1"/>
              </a:buClr>
              <a:buSzPct val="100000"/>
              <a:defRPr/>
            </a:pPr>
            <a:r>
              <a:rPr lang="en-GB" sz="1200" kern="0" dirty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	join album on </a:t>
            </a:r>
            <a:r>
              <a:rPr lang="en-GB" sz="1200" kern="0" dirty="0" err="1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album.album_id</a:t>
            </a:r>
            <a:r>
              <a:rPr lang="en-GB" sz="1200" kern="0" dirty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=</a:t>
            </a:r>
            <a:r>
              <a:rPr lang="en-GB" sz="1200" kern="0" dirty="0" err="1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track.album_id</a:t>
            </a:r>
            <a:endParaRPr lang="en-GB" sz="1200" kern="0" dirty="0">
              <a:solidFill>
                <a:schemeClr val="bg1"/>
              </a:solidFill>
              <a:latin typeface="Lora" pitchFamily="2" charset="0"/>
              <a:cs typeface="Helvetica" panose="020B0604020202020204" pitchFamily="34" charset="0"/>
              <a:sym typeface="Arial"/>
            </a:endParaRPr>
          </a:p>
          <a:p>
            <a:pPr marL="211662" lvl="0" defTabSz="1219170">
              <a:lnSpc>
                <a:spcPct val="115000"/>
              </a:lnSpc>
              <a:buClr>
                <a:schemeClr val="bg1"/>
              </a:buClr>
              <a:buSzPct val="100000"/>
              <a:defRPr/>
            </a:pPr>
            <a:r>
              <a:rPr lang="en-GB" sz="1200" kern="0" dirty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	join artist on </a:t>
            </a:r>
            <a:r>
              <a:rPr lang="en-GB" sz="1200" kern="0" dirty="0" err="1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artist.artist_id</a:t>
            </a:r>
            <a:r>
              <a:rPr lang="en-GB" sz="1200" kern="0" dirty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=</a:t>
            </a:r>
            <a:r>
              <a:rPr lang="en-GB" sz="1200" kern="0" dirty="0" err="1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album.artist_id</a:t>
            </a:r>
            <a:endParaRPr lang="en-GB" sz="1200" kern="0" dirty="0">
              <a:solidFill>
                <a:schemeClr val="bg1"/>
              </a:solidFill>
              <a:latin typeface="Lora" pitchFamily="2" charset="0"/>
              <a:cs typeface="Helvetica" panose="020B0604020202020204" pitchFamily="34" charset="0"/>
              <a:sym typeface="Arial"/>
            </a:endParaRPr>
          </a:p>
          <a:p>
            <a:pPr marL="211662" lvl="0" defTabSz="1219170">
              <a:lnSpc>
                <a:spcPct val="115000"/>
              </a:lnSpc>
              <a:buClr>
                <a:schemeClr val="bg1"/>
              </a:buClr>
              <a:buSzPct val="100000"/>
              <a:defRPr/>
            </a:pPr>
            <a:r>
              <a:rPr lang="en-GB" sz="1200" kern="0" dirty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	group by 1</a:t>
            </a:r>
          </a:p>
          <a:p>
            <a:pPr marL="211662" lvl="0" defTabSz="1219170">
              <a:lnSpc>
                <a:spcPct val="115000"/>
              </a:lnSpc>
              <a:buClr>
                <a:schemeClr val="bg1"/>
              </a:buClr>
              <a:buSzPct val="100000"/>
              <a:defRPr/>
            </a:pPr>
            <a:r>
              <a:rPr lang="en-GB" sz="1200" kern="0" dirty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	order by 3 desc</a:t>
            </a:r>
          </a:p>
          <a:p>
            <a:pPr marL="211662" lvl="0" defTabSz="1219170">
              <a:lnSpc>
                <a:spcPct val="115000"/>
              </a:lnSpc>
              <a:buClr>
                <a:schemeClr val="bg1"/>
              </a:buClr>
              <a:buSzPct val="100000"/>
              <a:defRPr/>
            </a:pPr>
            <a:r>
              <a:rPr lang="en-GB" sz="1200" kern="0" dirty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	limit 1</a:t>
            </a:r>
          </a:p>
          <a:p>
            <a:pPr marL="211662" lvl="0" defTabSz="1219170">
              <a:lnSpc>
                <a:spcPct val="115000"/>
              </a:lnSpc>
              <a:buClr>
                <a:schemeClr val="bg1"/>
              </a:buClr>
              <a:buSzPct val="100000"/>
              <a:defRPr/>
            </a:pPr>
            <a:r>
              <a:rPr lang="en-GB" sz="1200" kern="0" dirty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)</a:t>
            </a:r>
          </a:p>
          <a:p>
            <a:pPr marL="211662" lvl="0" defTabSz="1219170">
              <a:lnSpc>
                <a:spcPct val="115000"/>
              </a:lnSpc>
              <a:buClr>
                <a:schemeClr val="bg1"/>
              </a:buClr>
              <a:buSzPct val="100000"/>
              <a:defRPr/>
            </a:pPr>
            <a:endParaRPr lang="en-GB" sz="1200" kern="0" dirty="0">
              <a:solidFill>
                <a:schemeClr val="bg1"/>
              </a:solidFill>
              <a:latin typeface="Lora" pitchFamily="2" charset="0"/>
              <a:cs typeface="Helvetica" panose="020B0604020202020204" pitchFamily="34" charset="0"/>
              <a:sym typeface="Arial"/>
            </a:endParaRPr>
          </a:p>
          <a:p>
            <a:pPr marL="211662" lvl="0" defTabSz="1219170">
              <a:lnSpc>
                <a:spcPct val="115000"/>
              </a:lnSpc>
              <a:buClr>
                <a:schemeClr val="bg1"/>
              </a:buClr>
              <a:buSzPct val="100000"/>
              <a:defRPr/>
            </a:pPr>
            <a:r>
              <a:rPr lang="en-GB" sz="1200" kern="0" dirty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select </a:t>
            </a:r>
            <a:r>
              <a:rPr lang="en-GB" sz="1200" kern="0" dirty="0" err="1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c.customer_id,c.first_name,c.last_name,bsa.artist_name</a:t>
            </a:r>
            <a:r>
              <a:rPr lang="en-GB" sz="1200" kern="0" dirty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,</a:t>
            </a:r>
          </a:p>
          <a:p>
            <a:pPr marL="211662" lvl="0" defTabSz="1219170">
              <a:lnSpc>
                <a:spcPct val="115000"/>
              </a:lnSpc>
              <a:buClr>
                <a:schemeClr val="bg1"/>
              </a:buClr>
              <a:buSzPct val="100000"/>
              <a:defRPr/>
            </a:pPr>
            <a:r>
              <a:rPr lang="en-GB" sz="1200" kern="0" dirty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sum(</a:t>
            </a:r>
            <a:r>
              <a:rPr lang="en-GB" sz="1200" kern="0" dirty="0" err="1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li.unit_price</a:t>
            </a:r>
            <a:r>
              <a:rPr lang="en-GB" sz="1200" kern="0" dirty="0" smtClean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)</a:t>
            </a:r>
            <a:endParaRPr lang="en-GB" sz="1200" kern="0" dirty="0">
              <a:solidFill>
                <a:schemeClr val="bg1"/>
              </a:solidFill>
              <a:latin typeface="Lora" pitchFamily="2" charset="0"/>
              <a:cs typeface="Helvetica" panose="020B0604020202020204" pitchFamily="34" charset="0"/>
              <a:sym typeface="Arial"/>
            </a:endParaRPr>
          </a:p>
          <a:p>
            <a:pPr marL="211662" lvl="0" defTabSz="1219170">
              <a:lnSpc>
                <a:spcPct val="115000"/>
              </a:lnSpc>
              <a:buClr>
                <a:schemeClr val="bg1"/>
              </a:buClr>
              <a:buSzPct val="100000"/>
              <a:defRPr/>
            </a:pPr>
            <a:r>
              <a:rPr lang="en-GB" sz="1200" kern="0" dirty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from invoice </a:t>
            </a:r>
            <a:r>
              <a:rPr lang="en-GB" sz="1200" kern="0" dirty="0" err="1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i</a:t>
            </a:r>
            <a:endParaRPr lang="en-GB" sz="1200" kern="0" dirty="0">
              <a:solidFill>
                <a:schemeClr val="bg1"/>
              </a:solidFill>
              <a:latin typeface="Lora" pitchFamily="2" charset="0"/>
              <a:cs typeface="Helvetica" panose="020B0604020202020204" pitchFamily="34" charset="0"/>
              <a:sym typeface="Arial"/>
            </a:endParaRPr>
          </a:p>
          <a:p>
            <a:pPr marL="211662" lvl="0" defTabSz="1219170">
              <a:lnSpc>
                <a:spcPct val="115000"/>
              </a:lnSpc>
              <a:buClr>
                <a:schemeClr val="bg1"/>
              </a:buClr>
              <a:buSzPct val="100000"/>
              <a:defRPr/>
            </a:pPr>
            <a:r>
              <a:rPr lang="en-GB" sz="1200" kern="0" dirty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join customer c on </a:t>
            </a:r>
            <a:r>
              <a:rPr lang="en-GB" sz="1200" kern="0" dirty="0" err="1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c.customer_id</a:t>
            </a:r>
            <a:r>
              <a:rPr lang="en-GB" sz="1200" kern="0" dirty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=</a:t>
            </a:r>
            <a:r>
              <a:rPr lang="en-GB" sz="1200" kern="0" dirty="0" err="1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i.customer_id</a:t>
            </a:r>
            <a:endParaRPr lang="en-GB" sz="1200" kern="0" dirty="0">
              <a:solidFill>
                <a:schemeClr val="bg1"/>
              </a:solidFill>
              <a:latin typeface="Lora" pitchFamily="2" charset="0"/>
              <a:cs typeface="Helvetica" panose="020B0604020202020204" pitchFamily="34" charset="0"/>
              <a:sym typeface="Arial"/>
            </a:endParaRPr>
          </a:p>
          <a:p>
            <a:pPr marL="211662" lvl="0" defTabSz="1219170">
              <a:lnSpc>
                <a:spcPct val="115000"/>
              </a:lnSpc>
              <a:buClr>
                <a:schemeClr val="bg1"/>
              </a:buClr>
              <a:buSzPct val="100000"/>
              <a:defRPr/>
            </a:pPr>
            <a:r>
              <a:rPr lang="en-GB" sz="1200" kern="0" dirty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join </a:t>
            </a:r>
            <a:r>
              <a:rPr lang="en-GB" sz="1200" kern="0" dirty="0" err="1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invoice_line</a:t>
            </a:r>
            <a:r>
              <a:rPr lang="en-GB" sz="1200" kern="0" dirty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 li on </a:t>
            </a:r>
            <a:r>
              <a:rPr lang="en-GB" sz="1200" kern="0" dirty="0" err="1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li.invoice_id</a:t>
            </a:r>
            <a:r>
              <a:rPr lang="en-GB" sz="1200" kern="0" dirty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=</a:t>
            </a:r>
            <a:r>
              <a:rPr lang="en-GB" sz="1200" kern="0" dirty="0" err="1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i.invoice_id</a:t>
            </a:r>
            <a:endParaRPr lang="en-GB" sz="1200" kern="0" dirty="0">
              <a:solidFill>
                <a:schemeClr val="bg1"/>
              </a:solidFill>
              <a:latin typeface="Lora" pitchFamily="2" charset="0"/>
              <a:cs typeface="Helvetica" panose="020B0604020202020204" pitchFamily="34" charset="0"/>
              <a:sym typeface="Arial"/>
            </a:endParaRPr>
          </a:p>
          <a:p>
            <a:pPr marL="211662" lvl="0" defTabSz="1219170">
              <a:lnSpc>
                <a:spcPct val="115000"/>
              </a:lnSpc>
              <a:buClr>
                <a:schemeClr val="bg1"/>
              </a:buClr>
              <a:buSzPct val="100000"/>
              <a:defRPr/>
            </a:pPr>
            <a:r>
              <a:rPr lang="en-GB" sz="1200" kern="0" dirty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join track t on </a:t>
            </a:r>
            <a:r>
              <a:rPr lang="en-GB" sz="1200" kern="0" dirty="0" err="1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t.track_id</a:t>
            </a:r>
            <a:r>
              <a:rPr lang="en-GB" sz="1200" kern="0" dirty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=</a:t>
            </a:r>
            <a:r>
              <a:rPr lang="en-GB" sz="1200" kern="0" dirty="0" err="1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li.track_id</a:t>
            </a:r>
            <a:endParaRPr lang="en-GB" sz="1200" kern="0" dirty="0">
              <a:solidFill>
                <a:schemeClr val="bg1"/>
              </a:solidFill>
              <a:latin typeface="Lora" pitchFamily="2" charset="0"/>
              <a:cs typeface="Helvetica" panose="020B0604020202020204" pitchFamily="34" charset="0"/>
              <a:sym typeface="Arial"/>
            </a:endParaRPr>
          </a:p>
          <a:p>
            <a:pPr marL="211662" lvl="0" defTabSz="1219170">
              <a:lnSpc>
                <a:spcPct val="115000"/>
              </a:lnSpc>
              <a:buClr>
                <a:schemeClr val="bg1"/>
              </a:buClr>
              <a:buSzPct val="100000"/>
              <a:defRPr/>
            </a:pPr>
            <a:r>
              <a:rPr lang="en-GB" sz="1200" kern="0" dirty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join album </a:t>
            </a:r>
            <a:r>
              <a:rPr lang="en-GB" sz="1200" kern="0" dirty="0" err="1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alb</a:t>
            </a:r>
            <a:r>
              <a:rPr lang="en-GB" sz="1200" kern="0" dirty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 on </a:t>
            </a:r>
            <a:r>
              <a:rPr lang="en-GB" sz="1200" kern="0" dirty="0" err="1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alb.album_id</a:t>
            </a:r>
            <a:r>
              <a:rPr lang="en-GB" sz="1200" kern="0" dirty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=</a:t>
            </a:r>
            <a:r>
              <a:rPr lang="en-GB" sz="1200" kern="0" dirty="0" err="1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t.album_id</a:t>
            </a:r>
            <a:endParaRPr lang="en-GB" sz="1200" kern="0" dirty="0">
              <a:solidFill>
                <a:schemeClr val="bg1"/>
              </a:solidFill>
              <a:latin typeface="Lora" pitchFamily="2" charset="0"/>
              <a:cs typeface="Helvetica" panose="020B0604020202020204" pitchFamily="34" charset="0"/>
              <a:sym typeface="Arial"/>
            </a:endParaRPr>
          </a:p>
          <a:p>
            <a:pPr marL="211662" lvl="0" defTabSz="1219170">
              <a:lnSpc>
                <a:spcPct val="115000"/>
              </a:lnSpc>
              <a:buClr>
                <a:schemeClr val="bg1"/>
              </a:buClr>
              <a:buSzPct val="100000"/>
              <a:defRPr/>
            </a:pPr>
            <a:r>
              <a:rPr lang="en-GB" sz="1200" kern="0" dirty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join </a:t>
            </a:r>
            <a:r>
              <a:rPr lang="en-GB" sz="1200" kern="0" dirty="0" err="1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best_selling_artist</a:t>
            </a:r>
            <a:r>
              <a:rPr lang="en-GB" sz="1200" kern="0" dirty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 </a:t>
            </a:r>
            <a:r>
              <a:rPr lang="en-GB" sz="1200" kern="0" dirty="0" err="1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bsa</a:t>
            </a:r>
            <a:r>
              <a:rPr lang="en-GB" sz="1200" kern="0" dirty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 on </a:t>
            </a:r>
            <a:r>
              <a:rPr lang="en-GB" sz="1200" kern="0" dirty="0" err="1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bsa.artist_id</a:t>
            </a:r>
            <a:r>
              <a:rPr lang="en-GB" sz="1200" kern="0" dirty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=</a:t>
            </a:r>
            <a:r>
              <a:rPr lang="en-GB" sz="1200" kern="0" dirty="0" err="1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alb.artist_id</a:t>
            </a:r>
            <a:endParaRPr lang="en-GB" sz="1200" kern="0" dirty="0">
              <a:solidFill>
                <a:schemeClr val="bg1"/>
              </a:solidFill>
              <a:latin typeface="Lora" pitchFamily="2" charset="0"/>
              <a:cs typeface="Helvetica" panose="020B0604020202020204" pitchFamily="34" charset="0"/>
              <a:sym typeface="Arial"/>
            </a:endParaRPr>
          </a:p>
          <a:p>
            <a:pPr marL="211662" lvl="0" defTabSz="1219170">
              <a:lnSpc>
                <a:spcPct val="115000"/>
              </a:lnSpc>
              <a:buClr>
                <a:schemeClr val="bg1"/>
              </a:buClr>
              <a:buSzPct val="100000"/>
              <a:defRPr/>
            </a:pPr>
            <a:r>
              <a:rPr lang="en-GB" sz="1200" kern="0" dirty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group by 1,2,3,4</a:t>
            </a:r>
          </a:p>
          <a:p>
            <a:pPr marL="211662" lvl="0" defTabSz="1219170">
              <a:lnSpc>
                <a:spcPct val="115000"/>
              </a:lnSpc>
              <a:buClr>
                <a:schemeClr val="bg1"/>
              </a:buClr>
              <a:buSzPct val="100000"/>
              <a:defRPr/>
            </a:pPr>
            <a:r>
              <a:rPr lang="en-GB" sz="1200" kern="0" dirty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order by 5 desc;</a:t>
            </a:r>
            <a:endParaRPr lang="en-GB" sz="1200" kern="0" dirty="0" smtClean="0">
              <a:solidFill>
                <a:schemeClr val="bg1"/>
              </a:solidFill>
              <a:latin typeface="Lora" pitchFamily="2" charset="0"/>
              <a:cs typeface="Helvetica" panose="020B0604020202020204" pitchFamily="34" charset="0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13489D-DD55-4972-E7CA-491CE2095C37}"/>
              </a:ext>
            </a:extLst>
          </p:cNvPr>
          <p:cNvSpPr txBox="1"/>
          <p:nvPr/>
        </p:nvSpPr>
        <p:spPr>
          <a:xfrm>
            <a:off x="9623705" y="262719"/>
            <a:ext cx="2095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Music </a:t>
            </a:r>
            <a:r>
              <a:rPr lang="en-US" dirty="0" smtClean="0">
                <a:solidFill>
                  <a:schemeClr val="bg1"/>
                </a:solidFill>
                <a:latin typeface="Montserrat" panose="00000500000000000000" pitchFamily="2" charset="0"/>
              </a:rPr>
              <a:t>Store Analysis</a:t>
            </a:r>
            <a:endParaRPr lang="en-US" sz="1800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516E7F-3B1E-1E7A-A230-35C142D086EA}"/>
              </a:ext>
            </a:extLst>
          </p:cNvPr>
          <p:cNvSpPr/>
          <p:nvPr/>
        </p:nvSpPr>
        <p:spPr>
          <a:xfrm>
            <a:off x="11818408" y="31289"/>
            <a:ext cx="133350" cy="10096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683" y="2417408"/>
            <a:ext cx="6286500" cy="340042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D587458-DEBB-CF44-B4EC-02CCCD2BBC68}"/>
              </a:ext>
            </a:extLst>
          </p:cNvPr>
          <p:cNvGrpSpPr/>
          <p:nvPr/>
        </p:nvGrpSpPr>
        <p:grpSpPr>
          <a:xfrm>
            <a:off x="9920418" y="5987230"/>
            <a:ext cx="1900107" cy="479560"/>
            <a:chOff x="2347848" y="4398498"/>
            <a:chExt cx="1900107" cy="479560"/>
          </a:xfrm>
        </p:grpSpPr>
        <p:sp>
          <p:nvSpPr>
            <p:cNvPr id="11" name="Rectangle: Rounded Corners 13">
              <a:extLst>
                <a:ext uri="{FF2B5EF4-FFF2-40B4-BE49-F238E27FC236}">
                  <a16:creationId xmlns:a16="http://schemas.microsoft.com/office/drawing/2014/main" id="{A552CA24-D6FE-8CDA-055B-20FF4E73768E}"/>
                </a:ext>
              </a:extLst>
            </p:cNvPr>
            <p:cNvSpPr/>
            <p:nvPr/>
          </p:nvSpPr>
          <p:spPr>
            <a:xfrm>
              <a:off x="2347848" y="4398498"/>
              <a:ext cx="1900107" cy="47956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86A3CC7-9197-1D8A-BFF5-08A6A1066BBC}"/>
                </a:ext>
              </a:extLst>
            </p:cNvPr>
            <p:cNvGrpSpPr/>
            <p:nvPr/>
          </p:nvGrpSpPr>
          <p:grpSpPr>
            <a:xfrm>
              <a:off x="3811581" y="4451831"/>
              <a:ext cx="372895" cy="372895"/>
              <a:chOff x="7531094" y="281354"/>
              <a:chExt cx="324451" cy="324451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F0C4011-92C4-E692-1CDE-7BF3596EFA6E}"/>
                  </a:ext>
                </a:extLst>
              </p:cNvPr>
              <p:cNvSpPr/>
              <p:nvPr/>
            </p:nvSpPr>
            <p:spPr>
              <a:xfrm>
                <a:off x="7531094" y="281354"/>
                <a:ext cx="324451" cy="324451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>
                <a:outerShdw blurRad="177800" dist="63500" dir="54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" name="Isosceles Triangle 15">
                <a:extLst>
                  <a:ext uri="{FF2B5EF4-FFF2-40B4-BE49-F238E27FC236}">
                    <a16:creationId xmlns:a16="http://schemas.microsoft.com/office/drawing/2014/main" id="{C294D1FA-D75F-616A-7C47-CE79300E5A4E}"/>
                  </a:ext>
                </a:extLst>
              </p:cNvPr>
              <p:cNvSpPr/>
              <p:nvPr/>
            </p:nvSpPr>
            <p:spPr>
              <a:xfrm rot="5400000">
                <a:off x="7652232" y="397211"/>
                <a:ext cx="107574" cy="9273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890B0B-AA33-171D-91BE-A29937703C32}"/>
                </a:ext>
              </a:extLst>
            </p:cNvPr>
            <p:cNvSpPr txBox="1"/>
            <p:nvPr/>
          </p:nvSpPr>
          <p:spPr>
            <a:xfrm>
              <a:off x="2571985" y="4499779"/>
              <a:ext cx="11173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anose="00000500000000000000" pitchFamily="2" charset="0"/>
                </a:rPr>
                <a:t>Next Slide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604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chemeClr val="tx1">
                <a:lumMod val="95000"/>
                <a:lumOff val="5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5516E7F-3B1E-1E7A-A230-35C142D086EA}"/>
              </a:ext>
            </a:extLst>
          </p:cNvPr>
          <p:cNvSpPr/>
          <p:nvPr/>
        </p:nvSpPr>
        <p:spPr>
          <a:xfrm>
            <a:off x="11818408" y="31289"/>
            <a:ext cx="133350" cy="10096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13489D-DD55-4972-E7CA-491CE2095C37}"/>
              </a:ext>
            </a:extLst>
          </p:cNvPr>
          <p:cNvSpPr txBox="1"/>
          <p:nvPr/>
        </p:nvSpPr>
        <p:spPr>
          <a:xfrm>
            <a:off x="9623705" y="262719"/>
            <a:ext cx="2095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Music </a:t>
            </a:r>
            <a:r>
              <a:rPr lang="en-US" dirty="0" smtClean="0">
                <a:solidFill>
                  <a:schemeClr val="bg1"/>
                </a:solidFill>
                <a:latin typeface="Montserrat" panose="00000500000000000000" pitchFamily="2" charset="0"/>
              </a:rPr>
              <a:t>Store Analysis</a:t>
            </a:r>
            <a:endParaRPr lang="en-US" sz="1800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358760"/>
            <a:ext cx="940364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1CCC5C"/>
                </a:solidFill>
              </a:rPr>
              <a:t>--2. We want to find out the most popular music Genre for each country. We determine the </a:t>
            </a:r>
            <a:r>
              <a:rPr lang="en-IN" dirty="0" smtClean="0">
                <a:solidFill>
                  <a:srgbClr val="1CCC5C"/>
                </a:solidFill>
              </a:rPr>
              <a:t>most </a:t>
            </a:r>
            <a:r>
              <a:rPr lang="en-IN" dirty="0">
                <a:solidFill>
                  <a:srgbClr val="1CCC5C"/>
                </a:solidFill>
              </a:rPr>
              <a:t>popular genre as the genre with the </a:t>
            </a:r>
            <a:r>
              <a:rPr lang="en-IN" dirty="0" smtClean="0">
                <a:solidFill>
                  <a:srgbClr val="1CCC5C"/>
                </a:solidFill>
              </a:rPr>
              <a:t>highest amount </a:t>
            </a:r>
            <a:r>
              <a:rPr lang="en-IN" dirty="0">
                <a:solidFill>
                  <a:srgbClr val="1CCC5C"/>
                </a:solidFill>
              </a:rPr>
              <a:t>of purchases. Write a query </a:t>
            </a:r>
          </a:p>
          <a:p>
            <a:r>
              <a:rPr lang="en-IN" dirty="0">
                <a:solidFill>
                  <a:srgbClr val="1CCC5C"/>
                </a:solidFill>
              </a:rPr>
              <a:t>--that returns each country along with the top Genre. For countries where the maximum </a:t>
            </a:r>
          </a:p>
          <a:p>
            <a:r>
              <a:rPr lang="en-IN" dirty="0">
                <a:solidFill>
                  <a:srgbClr val="1CCC5C"/>
                </a:solidFill>
              </a:rPr>
              <a:t>--number of purchases is shared return all Genres </a:t>
            </a:r>
            <a:endParaRPr lang="en-IN" dirty="0" smtClean="0">
              <a:solidFill>
                <a:srgbClr val="1CCC5C"/>
              </a:solidFill>
            </a:endParaRPr>
          </a:p>
          <a:p>
            <a:endParaRPr lang="en-GB" dirty="0">
              <a:solidFill>
                <a:srgbClr val="1CCC5C"/>
              </a:solidFill>
            </a:endParaRPr>
          </a:p>
          <a:p>
            <a:r>
              <a:rPr lang="en-IN" dirty="0" smtClean="0">
                <a:solidFill>
                  <a:schemeClr val="bg1"/>
                </a:solidFill>
              </a:rPr>
              <a:t>with </a:t>
            </a:r>
            <a:r>
              <a:rPr lang="en-IN" dirty="0" err="1">
                <a:solidFill>
                  <a:schemeClr val="bg1"/>
                </a:solidFill>
              </a:rPr>
              <a:t>popular_genre</a:t>
            </a:r>
            <a:r>
              <a:rPr lang="en-IN" dirty="0">
                <a:solidFill>
                  <a:schemeClr val="bg1"/>
                </a:solidFill>
              </a:rPr>
              <a:t> as</a:t>
            </a:r>
          </a:p>
          <a:p>
            <a:r>
              <a:rPr lang="en-IN" dirty="0">
                <a:solidFill>
                  <a:schemeClr val="bg1"/>
                </a:solidFill>
              </a:rPr>
              <a:t>(</a:t>
            </a:r>
          </a:p>
          <a:p>
            <a:r>
              <a:rPr lang="en-IN" dirty="0">
                <a:solidFill>
                  <a:schemeClr val="bg1"/>
                </a:solidFill>
              </a:rPr>
              <a:t>select count(</a:t>
            </a:r>
            <a:r>
              <a:rPr lang="en-IN" dirty="0" err="1">
                <a:solidFill>
                  <a:schemeClr val="bg1"/>
                </a:solidFill>
              </a:rPr>
              <a:t>invoice_line.quantity</a:t>
            </a:r>
            <a:r>
              <a:rPr lang="en-IN" dirty="0">
                <a:solidFill>
                  <a:schemeClr val="bg1"/>
                </a:solidFill>
              </a:rPr>
              <a:t>)as </a:t>
            </a:r>
            <a:r>
              <a:rPr lang="en-IN" dirty="0" err="1">
                <a:solidFill>
                  <a:schemeClr val="bg1"/>
                </a:solidFill>
              </a:rPr>
              <a:t>purchase,customer.country,genre.name,genre.genre_id</a:t>
            </a:r>
            <a:r>
              <a:rPr lang="en-IN" dirty="0">
                <a:solidFill>
                  <a:schemeClr val="bg1"/>
                </a:solidFill>
              </a:rPr>
              <a:t>,</a:t>
            </a:r>
          </a:p>
          <a:p>
            <a:r>
              <a:rPr lang="en-IN" dirty="0" err="1">
                <a:solidFill>
                  <a:schemeClr val="bg1"/>
                </a:solidFill>
              </a:rPr>
              <a:t>row_number</a:t>
            </a:r>
            <a:r>
              <a:rPr lang="en-IN" dirty="0">
                <a:solidFill>
                  <a:schemeClr val="bg1"/>
                </a:solidFill>
              </a:rPr>
              <a:t>() over(partition by </a:t>
            </a:r>
            <a:r>
              <a:rPr lang="en-IN" dirty="0" err="1">
                <a:solidFill>
                  <a:schemeClr val="bg1"/>
                </a:solidFill>
              </a:rPr>
              <a:t>customer.country</a:t>
            </a:r>
            <a:r>
              <a:rPr lang="en-IN" dirty="0">
                <a:solidFill>
                  <a:schemeClr val="bg1"/>
                </a:solidFill>
              </a:rPr>
              <a:t> order by count(</a:t>
            </a:r>
            <a:r>
              <a:rPr lang="en-IN" dirty="0" err="1">
                <a:solidFill>
                  <a:schemeClr val="bg1"/>
                </a:solidFill>
              </a:rPr>
              <a:t>invoice_line.quantity</a:t>
            </a:r>
            <a:r>
              <a:rPr lang="en-IN" dirty="0">
                <a:solidFill>
                  <a:schemeClr val="bg1"/>
                </a:solidFill>
              </a:rPr>
              <a:t>)</a:t>
            </a:r>
            <a:r>
              <a:rPr lang="en-IN" dirty="0" err="1">
                <a:solidFill>
                  <a:schemeClr val="bg1"/>
                </a:solidFill>
              </a:rPr>
              <a:t>desc</a:t>
            </a:r>
            <a:r>
              <a:rPr lang="en-IN" dirty="0">
                <a:solidFill>
                  <a:schemeClr val="bg1"/>
                </a:solidFill>
              </a:rPr>
              <a:t>) as </a:t>
            </a:r>
            <a:r>
              <a:rPr lang="en-IN" dirty="0" err="1">
                <a:solidFill>
                  <a:schemeClr val="bg1"/>
                </a:solidFill>
              </a:rPr>
              <a:t>rowno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from </a:t>
            </a:r>
            <a:r>
              <a:rPr lang="en-IN" dirty="0" err="1">
                <a:solidFill>
                  <a:schemeClr val="bg1"/>
                </a:solidFill>
              </a:rPr>
              <a:t>invoice_line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join invoice on </a:t>
            </a:r>
            <a:r>
              <a:rPr lang="en-IN" dirty="0" err="1">
                <a:solidFill>
                  <a:schemeClr val="bg1"/>
                </a:solidFill>
              </a:rPr>
              <a:t>invoice.invoice_id</a:t>
            </a:r>
            <a:r>
              <a:rPr lang="en-IN" dirty="0">
                <a:solidFill>
                  <a:schemeClr val="bg1"/>
                </a:solidFill>
              </a:rPr>
              <a:t>=</a:t>
            </a:r>
            <a:r>
              <a:rPr lang="en-IN" dirty="0" err="1">
                <a:solidFill>
                  <a:schemeClr val="bg1"/>
                </a:solidFill>
              </a:rPr>
              <a:t>invoice_line.invoice_id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join customer on  </a:t>
            </a:r>
            <a:r>
              <a:rPr lang="en-IN" dirty="0" err="1">
                <a:solidFill>
                  <a:schemeClr val="bg1"/>
                </a:solidFill>
              </a:rPr>
              <a:t>customer.customer_id</a:t>
            </a:r>
            <a:r>
              <a:rPr lang="en-IN" dirty="0">
                <a:solidFill>
                  <a:schemeClr val="bg1"/>
                </a:solidFill>
              </a:rPr>
              <a:t>=</a:t>
            </a:r>
            <a:r>
              <a:rPr lang="en-IN" dirty="0" err="1">
                <a:solidFill>
                  <a:schemeClr val="bg1"/>
                </a:solidFill>
              </a:rPr>
              <a:t>invoice.customer_id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join track on </a:t>
            </a:r>
            <a:r>
              <a:rPr lang="en-IN" dirty="0" err="1">
                <a:solidFill>
                  <a:schemeClr val="bg1"/>
                </a:solidFill>
              </a:rPr>
              <a:t>track.track_id</a:t>
            </a:r>
            <a:r>
              <a:rPr lang="en-IN" dirty="0">
                <a:solidFill>
                  <a:schemeClr val="bg1"/>
                </a:solidFill>
              </a:rPr>
              <a:t>=</a:t>
            </a:r>
            <a:r>
              <a:rPr lang="en-IN" dirty="0" err="1">
                <a:solidFill>
                  <a:schemeClr val="bg1"/>
                </a:solidFill>
              </a:rPr>
              <a:t>invoice_line.track_id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join genre on </a:t>
            </a:r>
            <a:r>
              <a:rPr lang="en-IN" dirty="0" err="1">
                <a:solidFill>
                  <a:schemeClr val="bg1"/>
                </a:solidFill>
              </a:rPr>
              <a:t>genre.genre_id</a:t>
            </a:r>
            <a:r>
              <a:rPr lang="en-IN" dirty="0">
                <a:solidFill>
                  <a:schemeClr val="bg1"/>
                </a:solidFill>
              </a:rPr>
              <a:t>=</a:t>
            </a:r>
            <a:r>
              <a:rPr lang="en-IN" dirty="0" err="1">
                <a:solidFill>
                  <a:schemeClr val="bg1"/>
                </a:solidFill>
              </a:rPr>
              <a:t>track.genre_id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group by 2,3,4</a:t>
            </a:r>
          </a:p>
          <a:p>
            <a:r>
              <a:rPr lang="en-IN" dirty="0">
                <a:solidFill>
                  <a:schemeClr val="bg1"/>
                </a:solidFill>
              </a:rPr>
              <a:t>order by 2 </a:t>
            </a:r>
            <a:r>
              <a:rPr lang="en-IN" dirty="0" err="1">
                <a:solidFill>
                  <a:schemeClr val="bg1"/>
                </a:solidFill>
              </a:rPr>
              <a:t>asc</a:t>
            </a:r>
            <a:r>
              <a:rPr lang="en-IN" dirty="0">
                <a:solidFill>
                  <a:schemeClr val="bg1"/>
                </a:solidFill>
              </a:rPr>
              <a:t>, 1 </a:t>
            </a:r>
            <a:r>
              <a:rPr lang="en-IN" dirty="0" err="1">
                <a:solidFill>
                  <a:schemeClr val="bg1"/>
                </a:solidFill>
              </a:rPr>
              <a:t>desc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)</a:t>
            </a:r>
          </a:p>
          <a:p>
            <a:r>
              <a:rPr lang="en-IN" dirty="0">
                <a:solidFill>
                  <a:schemeClr val="bg1"/>
                </a:solidFill>
              </a:rPr>
              <a:t>select * from </a:t>
            </a:r>
            <a:r>
              <a:rPr lang="en-IN" dirty="0" err="1">
                <a:solidFill>
                  <a:schemeClr val="bg1"/>
                </a:solidFill>
              </a:rPr>
              <a:t>popular_genre</a:t>
            </a:r>
            <a:r>
              <a:rPr lang="en-IN" dirty="0">
                <a:solidFill>
                  <a:schemeClr val="bg1"/>
                </a:solidFill>
              </a:rPr>
              <a:t> where </a:t>
            </a:r>
            <a:r>
              <a:rPr lang="en-IN" dirty="0" err="1">
                <a:solidFill>
                  <a:schemeClr val="bg1"/>
                </a:solidFill>
              </a:rPr>
              <a:t>rowno</a:t>
            </a:r>
            <a:r>
              <a:rPr lang="en-IN" dirty="0">
                <a:solidFill>
                  <a:schemeClr val="bg1"/>
                </a:solidFill>
              </a:rPr>
              <a:t> &lt;= 1</a:t>
            </a:r>
          </a:p>
          <a:p>
            <a:endParaRPr lang="en-IN" dirty="0">
              <a:solidFill>
                <a:srgbClr val="1CCC5C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422" y="2933169"/>
            <a:ext cx="5236986" cy="336232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D587458-DEBB-CF44-B4EC-02CCCD2BBC68}"/>
              </a:ext>
            </a:extLst>
          </p:cNvPr>
          <p:cNvGrpSpPr/>
          <p:nvPr/>
        </p:nvGrpSpPr>
        <p:grpSpPr>
          <a:xfrm>
            <a:off x="10051651" y="6055714"/>
            <a:ext cx="1900107" cy="479560"/>
            <a:chOff x="2347848" y="4398498"/>
            <a:chExt cx="1900107" cy="479560"/>
          </a:xfrm>
        </p:grpSpPr>
        <p:sp>
          <p:nvSpPr>
            <p:cNvPr id="8" name="Rectangle: Rounded Corners 13">
              <a:extLst>
                <a:ext uri="{FF2B5EF4-FFF2-40B4-BE49-F238E27FC236}">
                  <a16:creationId xmlns:a16="http://schemas.microsoft.com/office/drawing/2014/main" id="{A552CA24-D6FE-8CDA-055B-20FF4E73768E}"/>
                </a:ext>
              </a:extLst>
            </p:cNvPr>
            <p:cNvSpPr/>
            <p:nvPr/>
          </p:nvSpPr>
          <p:spPr>
            <a:xfrm>
              <a:off x="2347848" y="4398498"/>
              <a:ext cx="1900107" cy="47956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86A3CC7-9197-1D8A-BFF5-08A6A1066BBC}"/>
                </a:ext>
              </a:extLst>
            </p:cNvPr>
            <p:cNvGrpSpPr/>
            <p:nvPr/>
          </p:nvGrpSpPr>
          <p:grpSpPr>
            <a:xfrm>
              <a:off x="3811581" y="4451831"/>
              <a:ext cx="372895" cy="372895"/>
              <a:chOff x="7531094" y="281354"/>
              <a:chExt cx="324451" cy="324451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F0C4011-92C4-E692-1CDE-7BF3596EFA6E}"/>
                  </a:ext>
                </a:extLst>
              </p:cNvPr>
              <p:cNvSpPr/>
              <p:nvPr/>
            </p:nvSpPr>
            <p:spPr>
              <a:xfrm>
                <a:off x="7531094" y="281354"/>
                <a:ext cx="324451" cy="324451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>
                <a:outerShdw blurRad="177800" dist="63500" dir="54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" name="Isosceles Triangle 12">
                <a:extLst>
                  <a:ext uri="{FF2B5EF4-FFF2-40B4-BE49-F238E27FC236}">
                    <a16:creationId xmlns:a16="http://schemas.microsoft.com/office/drawing/2014/main" id="{C294D1FA-D75F-616A-7C47-CE79300E5A4E}"/>
                  </a:ext>
                </a:extLst>
              </p:cNvPr>
              <p:cNvSpPr/>
              <p:nvPr/>
            </p:nvSpPr>
            <p:spPr>
              <a:xfrm rot="5400000">
                <a:off x="7652232" y="397211"/>
                <a:ext cx="107574" cy="9273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890B0B-AA33-171D-91BE-A29937703C32}"/>
                </a:ext>
              </a:extLst>
            </p:cNvPr>
            <p:cNvSpPr txBox="1"/>
            <p:nvPr/>
          </p:nvSpPr>
          <p:spPr>
            <a:xfrm>
              <a:off x="2571985" y="4499779"/>
              <a:ext cx="11173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anose="00000500000000000000" pitchFamily="2" charset="0"/>
                </a:rPr>
                <a:t>Next Slide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697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chemeClr val="tx1">
                <a:lumMod val="95000"/>
                <a:lumOff val="5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5516E7F-3B1E-1E7A-A230-35C142D086EA}"/>
              </a:ext>
            </a:extLst>
          </p:cNvPr>
          <p:cNvSpPr/>
          <p:nvPr/>
        </p:nvSpPr>
        <p:spPr>
          <a:xfrm>
            <a:off x="11818408" y="31289"/>
            <a:ext cx="133350" cy="10096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13489D-DD55-4972-E7CA-491CE2095C37}"/>
              </a:ext>
            </a:extLst>
          </p:cNvPr>
          <p:cNvSpPr txBox="1"/>
          <p:nvPr/>
        </p:nvSpPr>
        <p:spPr>
          <a:xfrm>
            <a:off x="9623705" y="262719"/>
            <a:ext cx="2095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Music </a:t>
            </a:r>
            <a:r>
              <a:rPr lang="en-US" dirty="0" smtClean="0">
                <a:solidFill>
                  <a:schemeClr val="bg1"/>
                </a:solidFill>
                <a:latin typeface="Montserrat" panose="00000500000000000000" pitchFamily="2" charset="0"/>
              </a:rPr>
              <a:t>Store Analysis</a:t>
            </a:r>
            <a:endParaRPr lang="en-US" sz="1800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599" y="262719"/>
            <a:ext cx="9358489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rgbClr val="1CCC5C"/>
                </a:solidFill>
              </a:rPr>
              <a:t>--3</a:t>
            </a:r>
            <a:r>
              <a:rPr lang="en-GB" dirty="0">
                <a:solidFill>
                  <a:srgbClr val="1CCC5C"/>
                </a:solidFill>
              </a:rPr>
              <a:t>. Write a query that determines the customer that has spent the most on music for </a:t>
            </a:r>
            <a:r>
              <a:rPr lang="en-GB" dirty="0" smtClean="0">
                <a:solidFill>
                  <a:srgbClr val="1CCC5C"/>
                </a:solidFill>
              </a:rPr>
              <a:t>each country</a:t>
            </a:r>
            <a:r>
              <a:rPr lang="en-GB" dirty="0">
                <a:solidFill>
                  <a:srgbClr val="1CCC5C"/>
                </a:solidFill>
              </a:rPr>
              <a:t>. Write a query that returns the country along with the top customer and how </a:t>
            </a:r>
            <a:r>
              <a:rPr lang="en-GB" dirty="0" smtClean="0">
                <a:solidFill>
                  <a:srgbClr val="1CCC5C"/>
                </a:solidFill>
              </a:rPr>
              <a:t>much </a:t>
            </a:r>
            <a:r>
              <a:rPr lang="en-GB" dirty="0">
                <a:solidFill>
                  <a:srgbClr val="1CCC5C"/>
                </a:solidFill>
              </a:rPr>
              <a:t>they spent. For countries where the top amount spent is shared, provide all </a:t>
            </a:r>
            <a:r>
              <a:rPr lang="en-GB" dirty="0" smtClean="0">
                <a:solidFill>
                  <a:srgbClr val="1CCC5C"/>
                </a:solidFill>
              </a:rPr>
              <a:t>customers </a:t>
            </a:r>
            <a:r>
              <a:rPr lang="en-GB" dirty="0">
                <a:solidFill>
                  <a:srgbClr val="1CCC5C"/>
                </a:solidFill>
              </a:rPr>
              <a:t>who spent this </a:t>
            </a:r>
            <a:r>
              <a:rPr lang="en-GB" dirty="0" smtClean="0">
                <a:solidFill>
                  <a:srgbClr val="1CCC5C"/>
                </a:solidFill>
              </a:rPr>
              <a:t>amount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WITH </a:t>
            </a:r>
            <a:r>
              <a:rPr lang="en-GB" dirty="0" err="1">
                <a:solidFill>
                  <a:schemeClr val="bg1"/>
                </a:solidFill>
              </a:rPr>
              <a:t>customer_with_country</a:t>
            </a:r>
            <a:r>
              <a:rPr lang="en-GB" dirty="0">
                <a:solidFill>
                  <a:schemeClr val="bg1"/>
                </a:solidFill>
              </a:rPr>
              <a:t> AS (</a:t>
            </a:r>
          </a:p>
          <a:p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smtClean="0">
                <a:solidFill>
                  <a:schemeClr val="bg1"/>
                </a:solidFill>
              </a:rPr>
              <a:t>SELECT 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    </a:t>
            </a:r>
            <a:r>
              <a:rPr lang="en-GB" dirty="0" smtClean="0">
                <a:solidFill>
                  <a:schemeClr val="bg1"/>
                </a:solidFill>
              </a:rPr>
              <a:t>customer.customer_id</a:t>
            </a:r>
            <a:r>
              <a:rPr lang="en-GB" dirty="0">
                <a:solidFill>
                  <a:schemeClr val="bg1"/>
                </a:solidFill>
              </a:rPr>
              <a:t>,</a:t>
            </a:r>
          </a:p>
          <a:p>
            <a:r>
              <a:rPr lang="en-GB" dirty="0">
                <a:solidFill>
                  <a:schemeClr val="bg1"/>
                </a:solidFill>
              </a:rPr>
              <a:t>    </a:t>
            </a:r>
            <a:r>
              <a:rPr lang="en-GB" dirty="0" err="1" smtClean="0">
                <a:solidFill>
                  <a:schemeClr val="bg1"/>
                </a:solidFill>
              </a:rPr>
              <a:t>first_name</a:t>
            </a:r>
            <a:r>
              <a:rPr lang="en-GB" dirty="0">
                <a:solidFill>
                  <a:schemeClr val="bg1"/>
                </a:solidFill>
              </a:rPr>
              <a:t>,</a:t>
            </a:r>
          </a:p>
          <a:p>
            <a:r>
              <a:rPr lang="en-GB" dirty="0">
                <a:solidFill>
                  <a:schemeClr val="bg1"/>
                </a:solidFill>
              </a:rPr>
              <a:t>    </a:t>
            </a:r>
            <a:r>
              <a:rPr lang="en-GB" dirty="0" err="1" smtClean="0">
                <a:solidFill>
                  <a:schemeClr val="bg1"/>
                </a:solidFill>
              </a:rPr>
              <a:t>last_name</a:t>
            </a:r>
            <a:r>
              <a:rPr lang="en-GB" dirty="0">
                <a:solidFill>
                  <a:schemeClr val="bg1"/>
                </a:solidFill>
              </a:rPr>
              <a:t>,</a:t>
            </a:r>
          </a:p>
          <a:p>
            <a:r>
              <a:rPr lang="en-GB" dirty="0">
                <a:solidFill>
                  <a:schemeClr val="bg1"/>
                </a:solidFill>
              </a:rPr>
              <a:t>    </a:t>
            </a:r>
            <a:r>
              <a:rPr lang="en-GB" dirty="0" smtClean="0">
                <a:solidFill>
                  <a:schemeClr val="bg1"/>
                </a:solidFill>
              </a:rPr>
              <a:t>billing_country</a:t>
            </a:r>
            <a:r>
              <a:rPr lang="en-GB" dirty="0">
                <a:solidFill>
                  <a:schemeClr val="bg1"/>
                </a:solidFill>
              </a:rPr>
              <a:t>,</a:t>
            </a:r>
          </a:p>
          <a:p>
            <a:r>
              <a:rPr lang="en-GB" dirty="0">
                <a:solidFill>
                  <a:schemeClr val="bg1"/>
                </a:solidFill>
              </a:rPr>
              <a:t>    </a:t>
            </a:r>
            <a:r>
              <a:rPr lang="en-GB" dirty="0" smtClean="0">
                <a:solidFill>
                  <a:schemeClr val="bg1"/>
                </a:solidFill>
              </a:rPr>
              <a:t>SUM(total</a:t>
            </a:r>
            <a:r>
              <a:rPr lang="en-GB" dirty="0">
                <a:solidFill>
                  <a:schemeClr val="bg1"/>
                </a:solidFill>
              </a:rPr>
              <a:t>) AS </a:t>
            </a:r>
            <a:r>
              <a:rPr lang="en-GB" dirty="0" err="1">
                <a:solidFill>
                  <a:schemeClr val="bg1"/>
                </a:solidFill>
              </a:rPr>
              <a:t>total_spending</a:t>
            </a:r>
            <a:r>
              <a:rPr lang="en-GB" dirty="0">
                <a:solidFill>
                  <a:schemeClr val="bg1"/>
                </a:solidFill>
              </a:rPr>
              <a:t>,</a:t>
            </a:r>
          </a:p>
          <a:p>
            <a:r>
              <a:rPr lang="en-GB" dirty="0">
                <a:solidFill>
                  <a:schemeClr val="bg1"/>
                </a:solidFill>
              </a:rPr>
              <a:t>    </a:t>
            </a:r>
            <a:r>
              <a:rPr lang="en-GB" dirty="0" smtClean="0">
                <a:solidFill>
                  <a:schemeClr val="bg1"/>
                </a:solidFill>
              </a:rPr>
              <a:t>ROW_NUMBER</a:t>
            </a:r>
            <a:r>
              <a:rPr lang="en-GB" dirty="0">
                <a:solidFill>
                  <a:schemeClr val="bg1"/>
                </a:solidFill>
              </a:rPr>
              <a:t>() </a:t>
            </a:r>
            <a:r>
              <a:rPr lang="en-GB" dirty="0" smtClean="0">
                <a:solidFill>
                  <a:schemeClr val="bg1"/>
                </a:solidFill>
              </a:rPr>
              <a:t>OVER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(PARTITION BY billing_country ORDER BY SUM(total) DESC) </a:t>
            </a:r>
            <a:endParaRPr lang="en-GB" dirty="0" smtClean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smtClean="0">
                <a:solidFill>
                  <a:schemeClr val="bg1"/>
                </a:solidFill>
              </a:rPr>
              <a:t>   AS </a:t>
            </a:r>
            <a:r>
              <a:rPr lang="en-GB" dirty="0" err="1">
                <a:solidFill>
                  <a:schemeClr val="bg1"/>
                </a:solidFill>
              </a:rPr>
              <a:t>rowno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    FROM invoice</a:t>
            </a:r>
          </a:p>
          <a:p>
            <a:r>
              <a:rPr lang="en-GB" dirty="0">
                <a:solidFill>
                  <a:schemeClr val="bg1"/>
                </a:solidFill>
              </a:rPr>
              <a:t>    JOIN customer ON customer.customer_id = </a:t>
            </a:r>
            <a:r>
              <a:rPr lang="en-GB" dirty="0" err="1">
                <a:solidFill>
                  <a:schemeClr val="bg1"/>
                </a:solidFill>
              </a:rPr>
              <a:t>invoice.customer_id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    GROUP BY customer.customer_id, </a:t>
            </a:r>
            <a:r>
              <a:rPr lang="en-GB" dirty="0" err="1">
                <a:solidFill>
                  <a:schemeClr val="bg1"/>
                </a:solidFill>
              </a:rPr>
              <a:t>first_name</a:t>
            </a:r>
            <a:r>
              <a:rPr lang="en-GB" dirty="0">
                <a:solidFill>
                  <a:schemeClr val="bg1"/>
                </a:solidFill>
              </a:rPr>
              <a:t>, </a:t>
            </a:r>
            <a:r>
              <a:rPr lang="en-GB" dirty="0" err="1">
                <a:solidFill>
                  <a:schemeClr val="bg1"/>
                </a:solidFill>
              </a:rPr>
              <a:t>last_name</a:t>
            </a:r>
            <a:r>
              <a:rPr lang="en-GB" dirty="0">
                <a:solidFill>
                  <a:schemeClr val="bg1"/>
                </a:solidFill>
              </a:rPr>
              <a:t>, billing_country</a:t>
            </a:r>
          </a:p>
          <a:p>
            <a:r>
              <a:rPr lang="en-GB" dirty="0">
                <a:solidFill>
                  <a:schemeClr val="bg1"/>
                </a:solidFill>
              </a:rPr>
              <a:t>)</a:t>
            </a:r>
          </a:p>
          <a:p>
            <a:r>
              <a:rPr lang="en-GB" dirty="0">
                <a:solidFill>
                  <a:schemeClr val="bg1"/>
                </a:solidFill>
              </a:rPr>
              <a:t>SELECT * </a:t>
            </a:r>
          </a:p>
          <a:p>
            <a:r>
              <a:rPr lang="en-GB" dirty="0">
                <a:solidFill>
                  <a:schemeClr val="bg1"/>
                </a:solidFill>
              </a:rPr>
              <a:t>FROM </a:t>
            </a:r>
            <a:r>
              <a:rPr lang="en-GB" dirty="0" err="1">
                <a:solidFill>
                  <a:schemeClr val="bg1"/>
                </a:solidFill>
              </a:rPr>
              <a:t>customer_with_country</a:t>
            </a:r>
            <a:r>
              <a:rPr lang="en-GB" dirty="0">
                <a:solidFill>
                  <a:schemeClr val="bg1"/>
                </a:solidFill>
              </a:rPr>
              <a:t> </a:t>
            </a:r>
          </a:p>
          <a:p>
            <a:r>
              <a:rPr lang="en-GB" dirty="0">
                <a:solidFill>
                  <a:schemeClr val="bg1"/>
                </a:solidFill>
              </a:rPr>
              <a:t>WHERE </a:t>
            </a:r>
            <a:r>
              <a:rPr lang="en-GB" dirty="0" err="1">
                <a:solidFill>
                  <a:schemeClr val="bg1"/>
                </a:solidFill>
              </a:rPr>
              <a:t>rowno</a:t>
            </a:r>
            <a:r>
              <a:rPr lang="en-GB" dirty="0">
                <a:solidFill>
                  <a:schemeClr val="bg1"/>
                </a:solidFill>
              </a:rPr>
              <a:t> &lt;= 1;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372" y="1270817"/>
            <a:ext cx="4882386" cy="335326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D587458-DEBB-CF44-B4EC-02CCCD2BBC68}"/>
              </a:ext>
            </a:extLst>
          </p:cNvPr>
          <p:cNvGrpSpPr/>
          <p:nvPr/>
        </p:nvGrpSpPr>
        <p:grpSpPr>
          <a:xfrm>
            <a:off x="9920418" y="5987230"/>
            <a:ext cx="1900107" cy="479560"/>
            <a:chOff x="2347848" y="4398498"/>
            <a:chExt cx="1900107" cy="479560"/>
          </a:xfrm>
        </p:grpSpPr>
        <p:sp>
          <p:nvSpPr>
            <p:cNvPr id="8" name="Rectangle: Rounded Corners 13">
              <a:extLst>
                <a:ext uri="{FF2B5EF4-FFF2-40B4-BE49-F238E27FC236}">
                  <a16:creationId xmlns:a16="http://schemas.microsoft.com/office/drawing/2014/main" id="{A552CA24-D6FE-8CDA-055B-20FF4E73768E}"/>
                </a:ext>
              </a:extLst>
            </p:cNvPr>
            <p:cNvSpPr/>
            <p:nvPr/>
          </p:nvSpPr>
          <p:spPr>
            <a:xfrm>
              <a:off x="2347848" y="4398498"/>
              <a:ext cx="1900107" cy="47956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86A3CC7-9197-1D8A-BFF5-08A6A1066BBC}"/>
                </a:ext>
              </a:extLst>
            </p:cNvPr>
            <p:cNvGrpSpPr/>
            <p:nvPr/>
          </p:nvGrpSpPr>
          <p:grpSpPr>
            <a:xfrm>
              <a:off x="3811581" y="4451831"/>
              <a:ext cx="372895" cy="372895"/>
              <a:chOff x="7531094" y="281354"/>
              <a:chExt cx="324451" cy="324451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F0C4011-92C4-E692-1CDE-7BF3596EFA6E}"/>
                  </a:ext>
                </a:extLst>
              </p:cNvPr>
              <p:cNvSpPr/>
              <p:nvPr/>
            </p:nvSpPr>
            <p:spPr>
              <a:xfrm>
                <a:off x="7531094" y="281354"/>
                <a:ext cx="324451" cy="324451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>
                <a:outerShdw blurRad="177800" dist="63500" dir="54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" name="Isosceles Triangle 12">
                <a:extLst>
                  <a:ext uri="{FF2B5EF4-FFF2-40B4-BE49-F238E27FC236}">
                    <a16:creationId xmlns:a16="http://schemas.microsoft.com/office/drawing/2014/main" id="{C294D1FA-D75F-616A-7C47-CE79300E5A4E}"/>
                  </a:ext>
                </a:extLst>
              </p:cNvPr>
              <p:cNvSpPr/>
              <p:nvPr/>
            </p:nvSpPr>
            <p:spPr>
              <a:xfrm rot="5400000">
                <a:off x="7652232" y="397211"/>
                <a:ext cx="107574" cy="9273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890B0B-AA33-171D-91BE-A29937703C32}"/>
                </a:ext>
              </a:extLst>
            </p:cNvPr>
            <p:cNvSpPr txBox="1"/>
            <p:nvPr/>
          </p:nvSpPr>
          <p:spPr>
            <a:xfrm>
              <a:off x="2571985" y="4499779"/>
              <a:ext cx="11173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anose="00000500000000000000" pitchFamily="2" charset="0"/>
                </a:rPr>
                <a:t>Next Slide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370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chemeClr val="tx1">
                <a:lumMod val="95000"/>
                <a:lumOff val="5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4B8D51B-D904-5362-3FA3-00AB8F5398BA}"/>
              </a:ext>
            </a:extLst>
          </p:cNvPr>
          <p:cNvGrpSpPr/>
          <p:nvPr/>
        </p:nvGrpSpPr>
        <p:grpSpPr>
          <a:xfrm>
            <a:off x="516617" y="258019"/>
            <a:ext cx="624115" cy="624115"/>
            <a:chOff x="11320764" y="486619"/>
            <a:chExt cx="624115" cy="62411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FC562B1-B689-6CC0-BDC1-08A59C267A3E}"/>
                </a:ext>
              </a:extLst>
            </p:cNvPr>
            <p:cNvSpPr/>
            <p:nvPr/>
          </p:nvSpPr>
          <p:spPr>
            <a:xfrm>
              <a:off x="11320764" y="486619"/>
              <a:ext cx="624115" cy="62411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DA7AEEA-AA0C-A93C-63B6-7BDB86786AB2}"/>
                </a:ext>
              </a:extLst>
            </p:cNvPr>
            <p:cNvGrpSpPr/>
            <p:nvPr/>
          </p:nvGrpSpPr>
          <p:grpSpPr>
            <a:xfrm>
              <a:off x="11513813" y="698538"/>
              <a:ext cx="238017" cy="200277"/>
              <a:chOff x="11494387" y="1588999"/>
              <a:chExt cx="162568" cy="200277"/>
            </a:xfrm>
            <a:solidFill>
              <a:schemeClr val="bg1"/>
            </a:solidFill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449A600-F7CE-4323-073B-566B4BC30C4B}"/>
                  </a:ext>
                </a:extLst>
              </p:cNvPr>
              <p:cNvSpPr/>
              <p:nvPr/>
            </p:nvSpPr>
            <p:spPr>
              <a:xfrm>
                <a:off x="11494387" y="1588999"/>
                <a:ext cx="16256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A5E162E-DE56-B07F-FA1E-F7DF166B0E25}"/>
                  </a:ext>
                </a:extLst>
              </p:cNvPr>
              <p:cNvSpPr/>
              <p:nvPr/>
            </p:nvSpPr>
            <p:spPr>
              <a:xfrm>
                <a:off x="11494387" y="1662818"/>
                <a:ext cx="16256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771CE53-3F4B-7F4A-48E2-7F73C4C41C6C}"/>
                  </a:ext>
                </a:extLst>
              </p:cNvPr>
              <p:cNvSpPr/>
              <p:nvPr/>
            </p:nvSpPr>
            <p:spPr>
              <a:xfrm>
                <a:off x="11494387" y="1743557"/>
                <a:ext cx="16256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FCBD6A05-6600-40A9-205A-F2BB1363699E}"/>
              </a:ext>
            </a:extLst>
          </p:cNvPr>
          <p:cNvSpPr/>
          <p:nvPr/>
        </p:nvSpPr>
        <p:spPr>
          <a:xfrm>
            <a:off x="11753850" y="209550"/>
            <a:ext cx="133350" cy="10096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13489D-DD55-4972-E7CA-491CE2095C37}"/>
              </a:ext>
            </a:extLst>
          </p:cNvPr>
          <p:cNvSpPr txBox="1"/>
          <p:nvPr/>
        </p:nvSpPr>
        <p:spPr>
          <a:xfrm>
            <a:off x="9553575" y="391210"/>
            <a:ext cx="2095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Music </a:t>
            </a:r>
            <a:r>
              <a:rPr lang="en-US" dirty="0" smtClean="0">
                <a:solidFill>
                  <a:schemeClr val="bg1"/>
                </a:solidFill>
                <a:latin typeface="Montserrat" panose="00000500000000000000" pitchFamily="2" charset="0"/>
              </a:rPr>
              <a:t>Store Analysis</a:t>
            </a:r>
            <a:endParaRPr lang="en-US" sz="1800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D587458-DEBB-CF44-B4EC-02CCCD2BBC68}"/>
              </a:ext>
            </a:extLst>
          </p:cNvPr>
          <p:cNvGrpSpPr/>
          <p:nvPr/>
        </p:nvGrpSpPr>
        <p:grpSpPr>
          <a:xfrm>
            <a:off x="9920418" y="5987230"/>
            <a:ext cx="1900107" cy="479560"/>
            <a:chOff x="2347848" y="4398498"/>
            <a:chExt cx="1900107" cy="47956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552CA24-D6FE-8CDA-055B-20FF4E73768E}"/>
                </a:ext>
              </a:extLst>
            </p:cNvPr>
            <p:cNvSpPr/>
            <p:nvPr/>
          </p:nvSpPr>
          <p:spPr>
            <a:xfrm>
              <a:off x="2347848" y="4398498"/>
              <a:ext cx="1900107" cy="47956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86A3CC7-9197-1D8A-BFF5-08A6A1066BBC}"/>
                </a:ext>
              </a:extLst>
            </p:cNvPr>
            <p:cNvGrpSpPr/>
            <p:nvPr/>
          </p:nvGrpSpPr>
          <p:grpSpPr>
            <a:xfrm>
              <a:off x="3811581" y="4451831"/>
              <a:ext cx="372895" cy="372895"/>
              <a:chOff x="7531094" y="281354"/>
              <a:chExt cx="324451" cy="324451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F0C4011-92C4-E692-1CDE-7BF3596EFA6E}"/>
                  </a:ext>
                </a:extLst>
              </p:cNvPr>
              <p:cNvSpPr/>
              <p:nvPr/>
            </p:nvSpPr>
            <p:spPr>
              <a:xfrm>
                <a:off x="7531094" y="281354"/>
                <a:ext cx="324451" cy="324451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>
                <a:outerShdw blurRad="177800" dist="63500" dir="54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" name="Isosceles Triangle 17">
                <a:extLst>
                  <a:ext uri="{FF2B5EF4-FFF2-40B4-BE49-F238E27FC236}">
                    <a16:creationId xmlns:a16="http://schemas.microsoft.com/office/drawing/2014/main" id="{C294D1FA-D75F-616A-7C47-CE79300E5A4E}"/>
                  </a:ext>
                </a:extLst>
              </p:cNvPr>
              <p:cNvSpPr/>
              <p:nvPr/>
            </p:nvSpPr>
            <p:spPr>
              <a:xfrm rot="5400000">
                <a:off x="7652232" y="397211"/>
                <a:ext cx="107574" cy="9273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890B0B-AA33-171D-91BE-A29937703C32}"/>
                </a:ext>
              </a:extLst>
            </p:cNvPr>
            <p:cNvSpPr txBox="1"/>
            <p:nvPr/>
          </p:nvSpPr>
          <p:spPr>
            <a:xfrm>
              <a:off x="2571985" y="4499779"/>
              <a:ext cx="11173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anose="00000500000000000000" pitchFamily="2" charset="0"/>
                </a:rPr>
                <a:t>Next Slide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1E03C96-3EAA-775D-0509-BF441FD9F3DB}"/>
              </a:ext>
            </a:extLst>
          </p:cNvPr>
          <p:cNvGrpSpPr/>
          <p:nvPr/>
        </p:nvGrpSpPr>
        <p:grpSpPr>
          <a:xfrm>
            <a:off x="423327" y="1186913"/>
            <a:ext cx="5498521" cy="1439869"/>
            <a:chOff x="6505575" y="2162473"/>
            <a:chExt cx="5498521" cy="143986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443DDF-3851-A961-4F68-3652E26ED3DF}"/>
                </a:ext>
              </a:extLst>
            </p:cNvPr>
            <p:cNvSpPr txBox="1"/>
            <p:nvPr/>
          </p:nvSpPr>
          <p:spPr>
            <a:xfrm>
              <a:off x="6505575" y="3129136"/>
              <a:ext cx="5143500" cy="4732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en-US" b="1" i="0" dirty="0" smtClean="0">
                <a:solidFill>
                  <a:schemeClr val="bg1"/>
                </a:solidFill>
                <a:effectLst/>
                <a:latin typeface="Montserrat" panose="00000500000000000000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EEF60BB-AB6B-8678-5A02-9B76E07031ED}"/>
                </a:ext>
              </a:extLst>
            </p:cNvPr>
            <p:cNvSpPr txBox="1"/>
            <p:nvPr/>
          </p:nvSpPr>
          <p:spPr>
            <a:xfrm>
              <a:off x="6591067" y="2162473"/>
              <a:ext cx="541302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</a:rPr>
                <a:t>Business Insights Gained</a:t>
              </a:r>
              <a:endParaRPr lang="en-US" sz="4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516617" y="1872059"/>
            <a:ext cx="6096000" cy="212500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</a:rPr>
              <a:t>✅ Identify best-selling genres and </a:t>
            </a:r>
            <a:r>
              <a:rPr lang="en-GB" dirty="0" smtClean="0">
                <a:solidFill>
                  <a:schemeClr val="bg1"/>
                </a:solidFill>
              </a:rPr>
              <a:t>artists</a:t>
            </a:r>
          </a:p>
          <a:p>
            <a:pPr>
              <a:lnSpc>
                <a:spcPct val="150000"/>
              </a:lnSpc>
            </a:pPr>
            <a:r>
              <a:rPr lang="en-GB" dirty="0" smtClean="0">
                <a:solidFill>
                  <a:schemeClr val="bg1"/>
                </a:solidFill>
              </a:rPr>
              <a:t>✅ </a:t>
            </a:r>
            <a:r>
              <a:rPr lang="en-GB" dirty="0">
                <a:solidFill>
                  <a:schemeClr val="bg1"/>
                </a:solidFill>
              </a:rPr>
              <a:t>Recognize high-value </a:t>
            </a:r>
            <a:r>
              <a:rPr lang="en-GB" dirty="0" smtClean="0">
                <a:solidFill>
                  <a:schemeClr val="bg1"/>
                </a:solidFill>
              </a:rPr>
              <a:t>customers</a:t>
            </a:r>
          </a:p>
          <a:p>
            <a:pPr>
              <a:lnSpc>
                <a:spcPct val="150000"/>
              </a:lnSpc>
            </a:pPr>
            <a:r>
              <a:rPr lang="en-GB" dirty="0" smtClean="0">
                <a:solidFill>
                  <a:schemeClr val="bg1"/>
                </a:solidFill>
              </a:rPr>
              <a:t>✅ </a:t>
            </a:r>
            <a:r>
              <a:rPr lang="en-GB" dirty="0">
                <a:solidFill>
                  <a:schemeClr val="bg1"/>
                </a:solidFill>
              </a:rPr>
              <a:t>Improve marketing by region and </a:t>
            </a:r>
            <a:r>
              <a:rPr lang="en-GB" dirty="0" smtClean="0">
                <a:solidFill>
                  <a:schemeClr val="bg1"/>
                </a:solidFill>
              </a:rPr>
              <a:t>taste</a:t>
            </a:r>
          </a:p>
          <a:p>
            <a:pPr>
              <a:lnSpc>
                <a:spcPct val="150000"/>
              </a:lnSpc>
            </a:pPr>
            <a:r>
              <a:rPr lang="en-GB" dirty="0" smtClean="0">
                <a:solidFill>
                  <a:schemeClr val="bg1"/>
                </a:solidFill>
              </a:rPr>
              <a:t>✅ </a:t>
            </a:r>
            <a:r>
              <a:rPr lang="en-GB" dirty="0">
                <a:solidFill>
                  <a:schemeClr val="bg1"/>
                </a:solidFill>
              </a:rPr>
              <a:t>Boost revenue via focused sales </a:t>
            </a:r>
            <a:r>
              <a:rPr lang="en-GB" dirty="0" smtClean="0">
                <a:solidFill>
                  <a:schemeClr val="bg1"/>
                </a:solidFill>
              </a:rPr>
              <a:t>strategies</a:t>
            </a:r>
          </a:p>
          <a:p>
            <a:pPr>
              <a:lnSpc>
                <a:spcPct val="150000"/>
              </a:lnSpc>
            </a:pPr>
            <a:r>
              <a:rPr lang="en-GB" dirty="0" smtClean="0">
                <a:solidFill>
                  <a:schemeClr val="bg1"/>
                </a:solidFill>
              </a:rPr>
              <a:t>✅ </a:t>
            </a:r>
            <a:r>
              <a:rPr lang="en-GB" dirty="0">
                <a:solidFill>
                  <a:schemeClr val="bg1"/>
                </a:solidFill>
              </a:rPr>
              <a:t>Measure and reward employee performance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1" name="Google Shape;12555;p89">
            <a:extLst>
              <a:ext uri="{FF2B5EF4-FFF2-40B4-BE49-F238E27FC236}">
                <a16:creationId xmlns:a16="http://schemas.microsoft.com/office/drawing/2014/main" id="{4BE8EED4-5933-4C6A-F3A7-3972CF199219}"/>
              </a:ext>
            </a:extLst>
          </p:cNvPr>
          <p:cNvSpPr/>
          <p:nvPr/>
        </p:nvSpPr>
        <p:spPr>
          <a:xfrm>
            <a:off x="9180544" y="396683"/>
            <a:ext cx="641288" cy="642992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10649" y="662"/>
                </a:moveTo>
                <a:cubicBezTo>
                  <a:pt x="10838" y="662"/>
                  <a:pt x="10996" y="820"/>
                  <a:pt x="10996" y="1009"/>
                </a:cubicBezTo>
                <a:cubicBezTo>
                  <a:pt x="10996" y="1198"/>
                  <a:pt x="10838" y="1355"/>
                  <a:pt x="10649" y="1355"/>
                </a:cubicBezTo>
                <a:lnTo>
                  <a:pt x="1040" y="1355"/>
                </a:lnTo>
                <a:cubicBezTo>
                  <a:pt x="851" y="1355"/>
                  <a:pt x="694" y="1198"/>
                  <a:pt x="694" y="1009"/>
                </a:cubicBezTo>
                <a:cubicBezTo>
                  <a:pt x="694" y="820"/>
                  <a:pt x="851" y="662"/>
                  <a:pt x="1040" y="662"/>
                </a:cubicBezTo>
                <a:close/>
                <a:moveTo>
                  <a:pt x="10303" y="2049"/>
                </a:moveTo>
                <a:lnTo>
                  <a:pt x="10303" y="7908"/>
                </a:lnTo>
                <a:cubicBezTo>
                  <a:pt x="10334" y="8097"/>
                  <a:pt x="10177" y="8255"/>
                  <a:pt x="9988" y="8255"/>
                </a:cubicBezTo>
                <a:lnTo>
                  <a:pt x="1702" y="8255"/>
                </a:lnTo>
                <a:cubicBezTo>
                  <a:pt x="1513" y="8255"/>
                  <a:pt x="1355" y="8097"/>
                  <a:pt x="1355" y="7908"/>
                </a:cubicBezTo>
                <a:lnTo>
                  <a:pt x="1355" y="2049"/>
                </a:lnTo>
                <a:close/>
                <a:moveTo>
                  <a:pt x="5797" y="10271"/>
                </a:moveTo>
                <a:cubicBezTo>
                  <a:pt x="5986" y="10271"/>
                  <a:pt x="6144" y="10429"/>
                  <a:pt x="6144" y="10618"/>
                </a:cubicBezTo>
                <a:cubicBezTo>
                  <a:pt x="6144" y="10807"/>
                  <a:pt x="5986" y="10964"/>
                  <a:pt x="5797" y="10964"/>
                </a:cubicBezTo>
                <a:cubicBezTo>
                  <a:pt x="5608" y="10964"/>
                  <a:pt x="5451" y="10807"/>
                  <a:pt x="5451" y="10618"/>
                </a:cubicBezTo>
                <a:cubicBezTo>
                  <a:pt x="5451" y="10429"/>
                  <a:pt x="5608" y="10271"/>
                  <a:pt x="5797" y="10271"/>
                </a:cubicBezTo>
                <a:close/>
                <a:moveTo>
                  <a:pt x="1040" y="1"/>
                </a:moveTo>
                <a:cubicBezTo>
                  <a:pt x="473" y="1"/>
                  <a:pt x="1" y="473"/>
                  <a:pt x="1" y="1009"/>
                </a:cubicBezTo>
                <a:cubicBezTo>
                  <a:pt x="1" y="1450"/>
                  <a:pt x="284" y="1828"/>
                  <a:pt x="694" y="1986"/>
                </a:cubicBezTo>
                <a:lnTo>
                  <a:pt x="694" y="7908"/>
                </a:lnTo>
                <a:cubicBezTo>
                  <a:pt x="694" y="8444"/>
                  <a:pt x="1166" y="8917"/>
                  <a:pt x="1702" y="8917"/>
                </a:cubicBezTo>
                <a:lnTo>
                  <a:pt x="5482" y="8917"/>
                </a:lnTo>
                <a:lnTo>
                  <a:pt x="5482" y="9673"/>
                </a:lnTo>
                <a:cubicBezTo>
                  <a:pt x="5104" y="9830"/>
                  <a:pt x="4821" y="10177"/>
                  <a:pt x="4821" y="10649"/>
                </a:cubicBezTo>
                <a:cubicBezTo>
                  <a:pt x="4821" y="11216"/>
                  <a:pt x="5293" y="11689"/>
                  <a:pt x="5829" y="11689"/>
                </a:cubicBezTo>
                <a:cubicBezTo>
                  <a:pt x="6396" y="11689"/>
                  <a:pt x="6869" y="11216"/>
                  <a:pt x="6869" y="10649"/>
                </a:cubicBezTo>
                <a:cubicBezTo>
                  <a:pt x="6869" y="10240"/>
                  <a:pt x="6585" y="9830"/>
                  <a:pt x="6207" y="9673"/>
                </a:cubicBezTo>
                <a:lnTo>
                  <a:pt x="6207" y="8917"/>
                </a:lnTo>
                <a:lnTo>
                  <a:pt x="10019" y="8917"/>
                </a:lnTo>
                <a:cubicBezTo>
                  <a:pt x="10555" y="8917"/>
                  <a:pt x="11027" y="8444"/>
                  <a:pt x="11027" y="7908"/>
                </a:cubicBezTo>
                <a:lnTo>
                  <a:pt x="11027" y="1986"/>
                </a:lnTo>
                <a:cubicBezTo>
                  <a:pt x="11405" y="1828"/>
                  <a:pt x="11657" y="1450"/>
                  <a:pt x="11657" y="1009"/>
                </a:cubicBezTo>
                <a:cubicBezTo>
                  <a:pt x="11657" y="473"/>
                  <a:pt x="11185" y="1"/>
                  <a:pt x="10649" y="1"/>
                </a:cubicBezTo>
                <a:close/>
              </a:path>
            </a:pathLst>
          </a:cu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Google Shape;12556;p89">
            <a:extLst>
              <a:ext uri="{FF2B5EF4-FFF2-40B4-BE49-F238E27FC236}">
                <a16:creationId xmlns:a16="http://schemas.microsoft.com/office/drawing/2014/main" id="{CF6F37FF-7B1A-1A89-F541-5CB1AD3500D7}"/>
              </a:ext>
            </a:extLst>
          </p:cNvPr>
          <p:cNvSpPr/>
          <p:nvPr/>
        </p:nvSpPr>
        <p:spPr>
          <a:xfrm>
            <a:off x="9271146" y="566578"/>
            <a:ext cx="415974" cy="185928"/>
          </a:xfrm>
          <a:custGeom>
            <a:avLst/>
            <a:gdLst/>
            <a:ahLst/>
            <a:cxnLst/>
            <a:rect l="l" t="t" r="r" b="b"/>
            <a:pathLst>
              <a:path w="7562" h="3380" extrusionOk="0">
                <a:moveTo>
                  <a:pt x="6553" y="0"/>
                </a:moveTo>
                <a:cubicBezTo>
                  <a:pt x="6144" y="0"/>
                  <a:pt x="6081" y="504"/>
                  <a:pt x="6427" y="662"/>
                </a:cubicBezTo>
                <a:lnTo>
                  <a:pt x="4474" y="2584"/>
                </a:lnTo>
                <a:lnTo>
                  <a:pt x="2647" y="788"/>
                </a:lnTo>
                <a:cubicBezTo>
                  <a:pt x="2584" y="725"/>
                  <a:pt x="2497" y="693"/>
                  <a:pt x="2410" y="693"/>
                </a:cubicBezTo>
                <a:cubicBezTo>
                  <a:pt x="2324" y="693"/>
                  <a:pt x="2237" y="725"/>
                  <a:pt x="2174" y="788"/>
                </a:cubicBezTo>
                <a:lnTo>
                  <a:pt x="126" y="2836"/>
                </a:lnTo>
                <a:cubicBezTo>
                  <a:pt x="0" y="2930"/>
                  <a:pt x="0" y="3182"/>
                  <a:pt x="126" y="3308"/>
                </a:cubicBezTo>
                <a:cubicBezTo>
                  <a:pt x="189" y="3356"/>
                  <a:pt x="276" y="3379"/>
                  <a:pt x="363" y="3379"/>
                </a:cubicBezTo>
                <a:cubicBezTo>
                  <a:pt x="449" y="3379"/>
                  <a:pt x="536" y="3356"/>
                  <a:pt x="599" y="3308"/>
                </a:cubicBezTo>
                <a:lnTo>
                  <a:pt x="2426" y="1481"/>
                </a:lnTo>
                <a:lnTo>
                  <a:pt x="4222" y="3308"/>
                </a:lnTo>
                <a:cubicBezTo>
                  <a:pt x="4285" y="3356"/>
                  <a:pt x="4372" y="3379"/>
                  <a:pt x="4458" y="3379"/>
                </a:cubicBezTo>
                <a:cubicBezTo>
                  <a:pt x="4545" y="3379"/>
                  <a:pt x="4632" y="3356"/>
                  <a:pt x="4695" y="3308"/>
                </a:cubicBezTo>
                <a:lnTo>
                  <a:pt x="6900" y="1134"/>
                </a:lnTo>
                <a:cubicBezTo>
                  <a:pt x="6931" y="1260"/>
                  <a:pt x="7057" y="1355"/>
                  <a:pt x="7215" y="1355"/>
                </a:cubicBezTo>
                <a:cubicBezTo>
                  <a:pt x="7404" y="1355"/>
                  <a:pt x="7562" y="1197"/>
                  <a:pt x="7562" y="1008"/>
                </a:cubicBezTo>
                <a:lnTo>
                  <a:pt x="7562" y="347"/>
                </a:lnTo>
                <a:cubicBezTo>
                  <a:pt x="7562" y="158"/>
                  <a:pt x="7467" y="0"/>
                  <a:pt x="7246" y="0"/>
                </a:cubicBezTo>
                <a:close/>
              </a:path>
            </a:pathLst>
          </a:custGeom>
          <a:solidFill>
            <a:srgbClr val="1CCC5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946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chemeClr val="tx1">
                <a:lumMod val="95000"/>
                <a:lumOff val="5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4B8D51B-D904-5362-3FA3-00AB8F5398BA}"/>
              </a:ext>
            </a:extLst>
          </p:cNvPr>
          <p:cNvGrpSpPr/>
          <p:nvPr/>
        </p:nvGrpSpPr>
        <p:grpSpPr>
          <a:xfrm>
            <a:off x="516617" y="258019"/>
            <a:ext cx="624115" cy="624115"/>
            <a:chOff x="11320764" y="486619"/>
            <a:chExt cx="624115" cy="62411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FC562B1-B689-6CC0-BDC1-08A59C267A3E}"/>
                </a:ext>
              </a:extLst>
            </p:cNvPr>
            <p:cNvSpPr/>
            <p:nvPr/>
          </p:nvSpPr>
          <p:spPr>
            <a:xfrm>
              <a:off x="11320764" y="486619"/>
              <a:ext cx="624115" cy="62411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DA7AEEA-AA0C-A93C-63B6-7BDB86786AB2}"/>
                </a:ext>
              </a:extLst>
            </p:cNvPr>
            <p:cNvGrpSpPr/>
            <p:nvPr/>
          </p:nvGrpSpPr>
          <p:grpSpPr>
            <a:xfrm>
              <a:off x="11513813" y="698538"/>
              <a:ext cx="238017" cy="200277"/>
              <a:chOff x="11494387" y="1588999"/>
              <a:chExt cx="162568" cy="200277"/>
            </a:xfrm>
            <a:solidFill>
              <a:schemeClr val="bg1"/>
            </a:solidFill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449A600-F7CE-4323-073B-566B4BC30C4B}"/>
                  </a:ext>
                </a:extLst>
              </p:cNvPr>
              <p:cNvSpPr/>
              <p:nvPr/>
            </p:nvSpPr>
            <p:spPr>
              <a:xfrm>
                <a:off x="11494387" y="1588999"/>
                <a:ext cx="16256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A5E162E-DE56-B07F-FA1E-F7DF166B0E25}"/>
                  </a:ext>
                </a:extLst>
              </p:cNvPr>
              <p:cNvSpPr/>
              <p:nvPr/>
            </p:nvSpPr>
            <p:spPr>
              <a:xfrm>
                <a:off x="11494387" y="1662818"/>
                <a:ext cx="16256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771CE53-3F4B-7F4A-48E2-7F73C4C41C6C}"/>
                  </a:ext>
                </a:extLst>
              </p:cNvPr>
              <p:cNvSpPr/>
              <p:nvPr/>
            </p:nvSpPr>
            <p:spPr>
              <a:xfrm>
                <a:off x="11494387" y="1743557"/>
                <a:ext cx="16256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FCBD6A05-6600-40A9-205A-F2BB1363699E}"/>
              </a:ext>
            </a:extLst>
          </p:cNvPr>
          <p:cNvSpPr/>
          <p:nvPr/>
        </p:nvSpPr>
        <p:spPr>
          <a:xfrm>
            <a:off x="11753850" y="209550"/>
            <a:ext cx="133350" cy="10096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13489D-DD55-4972-E7CA-491CE2095C37}"/>
              </a:ext>
            </a:extLst>
          </p:cNvPr>
          <p:cNvSpPr txBox="1"/>
          <p:nvPr/>
        </p:nvSpPr>
        <p:spPr>
          <a:xfrm>
            <a:off x="9553575" y="391210"/>
            <a:ext cx="2095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Music </a:t>
            </a:r>
            <a:r>
              <a:rPr lang="en-US" dirty="0" smtClean="0">
                <a:solidFill>
                  <a:schemeClr val="bg1"/>
                </a:solidFill>
                <a:latin typeface="Montserrat" panose="00000500000000000000" pitchFamily="2" charset="0"/>
              </a:rPr>
              <a:t>Store Analysis</a:t>
            </a:r>
            <a:endParaRPr lang="en-US" sz="1800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D587458-DEBB-CF44-B4EC-02CCCD2BBC68}"/>
              </a:ext>
            </a:extLst>
          </p:cNvPr>
          <p:cNvGrpSpPr/>
          <p:nvPr/>
        </p:nvGrpSpPr>
        <p:grpSpPr>
          <a:xfrm>
            <a:off x="9920418" y="5987230"/>
            <a:ext cx="1900107" cy="479560"/>
            <a:chOff x="2347848" y="4398498"/>
            <a:chExt cx="1900107" cy="47956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552CA24-D6FE-8CDA-055B-20FF4E73768E}"/>
                </a:ext>
              </a:extLst>
            </p:cNvPr>
            <p:cNvSpPr/>
            <p:nvPr/>
          </p:nvSpPr>
          <p:spPr>
            <a:xfrm>
              <a:off x="2347848" y="4398498"/>
              <a:ext cx="1900107" cy="47956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86A3CC7-9197-1D8A-BFF5-08A6A1066BBC}"/>
                </a:ext>
              </a:extLst>
            </p:cNvPr>
            <p:cNvGrpSpPr/>
            <p:nvPr/>
          </p:nvGrpSpPr>
          <p:grpSpPr>
            <a:xfrm>
              <a:off x="3811581" y="4451831"/>
              <a:ext cx="372895" cy="372895"/>
              <a:chOff x="7531094" y="281354"/>
              <a:chExt cx="324451" cy="324451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F0C4011-92C4-E692-1CDE-7BF3596EFA6E}"/>
                  </a:ext>
                </a:extLst>
              </p:cNvPr>
              <p:cNvSpPr/>
              <p:nvPr/>
            </p:nvSpPr>
            <p:spPr>
              <a:xfrm>
                <a:off x="7531094" y="281354"/>
                <a:ext cx="324451" cy="324451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>
                <a:outerShdw blurRad="177800" dist="63500" dir="54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" name="Isosceles Triangle 17">
                <a:extLst>
                  <a:ext uri="{FF2B5EF4-FFF2-40B4-BE49-F238E27FC236}">
                    <a16:creationId xmlns:a16="http://schemas.microsoft.com/office/drawing/2014/main" id="{C294D1FA-D75F-616A-7C47-CE79300E5A4E}"/>
                  </a:ext>
                </a:extLst>
              </p:cNvPr>
              <p:cNvSpPr/>
              <p:nvPr/>
            </p:nvSpPr>
            <p:spPr>
              <a:xfrm rot="5400000">
                <a:off x="7652232" y="397211"/>
                <a:ext cx="107574" cy="9273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890B0B-AA33-171D-91BE-A29937703C32}"/>
                </a:ext>
              </a:extLst>
            </p:cNvPr>
            <p:cNvSpPr txBox="1"/>
            <p:nvPr/>
          </p:nvSpPr>
          <p:spPr>
            <a:xfrm>
              <a:off x="2571985" y="4499779"/>
              <a:ext cx="11173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anose="00000500000000000000" pitchFamily="2" charset="0"/>
                </a:rPr>
                <a:t>Next Slide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1E03C96-3EAA-775D-0509-BF441FD9F3DB}"/>
              </a:ext>
            </a:extLst>
          </p:cNvPr>
          <p:cNvGrpSpPr/>
          <p:nvPr/>
        </p:nvGrpSpPr>
        <p:grpSpPr>
          <a:xfrm>
            <a:off x="423327" y="1164173"/>
            <a:ext cx="5413029" cy="1462609"/>
            <a:chOff x="6505575" y="2139733"/>
            <a:chExt cx="5413029" cy="146260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443DDF-3851-A961-4F68-3652E26ED3DF}"/>
                </a:ext>
              </a:extLst>
            </p:cNvPr>
            <p:cNvSpPr txBox="1"/>
            <p:nvPr/>
          </p:nvSpPr>
          <p:spPr>
            <a:xfrm>
              <a:off x="6505575" y="3129136"/>
              <a:ext cx="5143500" cy="4732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en-US" b="1" i="0" dirty="0" smtClean="0">
                <a:solidFill>
                  <a:schemeClr val="bg1"/>
                </a:solidFill>
                <a:effectLst/>
                <a:latin typeface="Montserrat" panose="00000500000000000000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EEF60BB-AB6B-8678-5A02-9B76E07031ED}"/>
                </a:ext>
              </a:extLst>
            </p:cNvPr>
            <p:cNvSpPr txBox="1"/>
            <p:nvPr/>
          </p:nvSpPr>
          <p:spPr>
            <a:xfrm>
              <a:off x="6505575" y="2139733"/>
              <a:ext cx="541302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</a:rPr>
                <a:t>Tools &amp; Technologies</a:t>
              </a:r>
              <a:endParaRPr lang="en-US" sz="4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516617" y="1872059"/>
            <a:ext cx="6096000" cy="46487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16617" y="1968910"/>
            <a:ext cx="2766527" cy="8803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SQL </a:t>
            </a:r>
            <a:r>
              <a:rPr lang="en-IN" dirty="0" smtClean="0">
                <a:solidFill>
                  <a:schemeClr val="bg1"/>
                </a:solidFill>
              </a:rPr>
              <a:t>(PostgreSQL/MySQL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Excel </a:t>
            </a:r>
          </a:p>
        </p:txBody>
      </p:sp>
    </p:spTree>
    <p:extLst>
      <p:ext uri="{BB962C8B-B14F-4D97-AF65-F5344CB8AC3E}">
        <p14:creationId xmlns:p14="http://schemas.microsoft.com/office/powerpoint/2010/main" val="388495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chemeClr val="tx1">
                <a:lumMod val="95000"/>
                <a:lumOff val="5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4B8D51B-D904-5362-3FA3-00AB8F5398BA}"/>
              </a:ext>
            </a:extLst>
          </p:cNvPr>
          <p:cNvGrpSpPr/>
          <p:nvPr/>
        </p:nvGrpSpPr>
        <p:grpSpPr>
          <a:xfrm>
            <a:off x="516617" y="258019"/>
            <a:ext cx="624115" cy="624115"/>
            <a:chOff x="11320764" y="486619"/>
            <a:chExt cx="624115" cy="62411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FC562B1-B689-6CC0-BDC1-08A59C267A3E}"/>
                </a:ext>
              </a:extLst>
            </p:cNvPr>
            <p:cNvSpPr/>
            <p:nvPr/>
          </p:nvSpPr>
          <p:spPr>
            <a:xfrm>
              <a:off x="11320764" y="486619"/>
              <a:ext cx="624115" cy="62411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DA7AEEA-AA0C-A93C-63B6-7BDB86786AB2}"/>
                </a:ext>
              </a:extLst>
            </p:cNvPr>
            <p:cNvGrpSpPr/>
            <p:nvPr/>
          </p:nvGrpSpPr>
          <p:grpSpPr>
            <a:xfrm>
              <a:off x="11513813" y="698538"/>
              <a:ext cx="238017" cy="200277"/>
              <a:chOff x="11494387" y="1588999"/>
              <a:chExt cx="162568" cy="200277"/>
            </a:xfrm>
            <a:solidFill>
              <a:schemeClr val="bg1"/>
            </a:solidFill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449A600-F7CE-4323-073B-566B4BC30C4B}"/>
                  </a:ext>
                </a:extLst>
              </p:cNvPr>
              <p:cNvSpPr/>
              <p:nvPr/>
            </p:nvSpPr>
            <p:spPr>
              <a:xfrm>
                <a:off x="11494387" y="1588999"/>
                <a:ext cx="16256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A5E162E-DE56-B07F-FA1E-F7DF166B0E25}"/>
                  </a:ext>
                </a:extLst>
              </p:cNvPr>
              <p:cNvSpPr/>
              <p:nvPr/>
            </p:nvSpPr>
            <p:spPr>
              <a:xfrm>
                <a:off x="11494387" y="1662818"/>
                <a:ext cx="16256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771CE53-3F4B-7F4A-48E2-7F73C4C41C6C}"/>
                  </a:ext>
                </a:extLst>
              </p:cNvPr>
              <p:cNvSpPr/>
              <p:nvPr/>
            </p:nvSpPr>
            <p:spPr>
              <a:xfrm>
                <a:off x="11494387" y="1743557"/>
                <a:ext cx="16256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FCBD6A05-6600-40A9-205A-F2BB1363699E}"/>
              </a:ext>
            </a:extLst>
          </p:cNvPr>
          <p:cNvSpPr/>
          <p:nvPr/>
        </p:nvSpPr>
        <p:spPr>
          <a:xfrm>
            <a:off x="11753850" y="209550"/>
            <a:ext cx="133350" cy="10096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13489D-DD55-4972-E7CA-491CE2095C37}"/>
              </a:ext>
            </a:extLst>
          </p:cNvPr>
          <p:cNvSpPr txBox="1"/>
          <p:nvPr/>
        </p:nvSpPr>
        <p:spPr>
          <a:xfrm>
            <a:off x="9553575" y="391210"/>
            <a:ext cx="2095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Music </a:t>
            </a:r>
            <a:r>
              <a:rPr lang="en-US" dirty="0" smtClean="0">
                <a:solidFill>
                  <a:schemeClr val="bg1"/>
                </a:solidFill>
                <a:latin typeface="Montserrat" panose="00000500000000000000" pitchFamily="2" charset="0"/>
              </a:rPr>
              <a:t>Store Analysis</a:t>
            </a:r>
            <a:endParaRPr lang="en-US" sz="1800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D587458-DEBB-CF44-B4EC-02CCCD2BBC68}"/>
              </a:ext>
            </a:extLst>
          </p:cNvPr>
          <p:cNvGrpSpPr/>
          <p:nvPr/>
        </p:nvGrpSpPr>
        <p:grpSpPr>
          <a:xfrm>
            <a:off x="9920418" y="5987230"/>
            <a:ext cx="1900107" cy="479560"/>
            <a:chOff x="2347848" y="4398498"/>
            <a:chExt cx="1900107" cy="47956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552CA24-D6FE-8CDA-055B-20FF4E73768E}"/>
                </a:ext>
              </a:extLst>
            </p:cNvPr>
            <p:cNvSpPr/>
            <p:nvPr/>
          </p:nvSpPr>
          <p:spPr>
            <a:xfrm>
              <a:off x="2347848" y="4398498"/>
              <a:ext cx="1900107" cy="47956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86A3CC7-9197-1D8A-BFF5-08A6A1066BBC}"/>
                </a:ext>
              </a:extLst>
            </p:cNvPr>
            <p:cNvGrpSpPr/>
            <p:nvPr/>
          </p:nvGrpSpPr>
          <p:grpSpPr>
            <a:xfrm>
              <a:off x="3811581" y="4451831"/>
              <a:ext cx="372895" cy="372895"/>
              <a:chOff x="7531094" y="281354"/>
              <a:chExt cx="324451" cy="324451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F0C4011-92C4-E692-1CDE-7BF3596EFA6E}"/>
                  </a:ext>
                </a:extLst>
              </p:cNvPr>
              <p:cNvSpPr/>
              <p:nvPr/>
            </p:nvSpPr>
            <p:spPr>
              <a:xfrm>
                <a:off x="7531094" y="281354"/>
                <a:ext cx="324451" cy="324451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>
                <a:outerShdw blurRad="177800" dist="63500" dir="54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" name="Isosceles Triangle 17">
                <a:extLst>
                  <a:ext uri="{FF2B5EF4-FFF2-40B4-BE49-F238E27FC236}">
                    <a16:creationId xmlns:a16="http://schemas.microsoft.com/office/drawing/2014/main" id="{C294D1FA-D75F-616A-7C47-CE79300E5A4E}"/>
                  </a:ext>
                </a:extLst>
              </p:cNvPr>
              <p:cNvSpPr/>
              <p:nvPr/>
            </p:nvSpPr>
            <p:spPr>
              <a:xfrm rot="5400000">
                <a:off x="7652232" y="397211"/>
                <a:ext cx="107574" cy="9273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890B0B-AA33-171D-91BE-A29937703C32}"/>
                </a:ext>
              </a:extLst>
            </p:cNvPr>
            <p:cNvSpPr txBox="1"/>
            <p:nvPr/>
          </p:nvSpPr>
          <p:spPr>
            <a:xfrm>
              <a:off x="2571985" y="4499779"/>
              <a:ext cx="11173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anose="00000500000000000000" pitchFamily="2" charset="0"/>
                </a:rPr>
                <a:t>Next Slide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1E03C96-3EAA-775D-0509-BF441FD9F3DB}"/>
              </a:ext>
            </a:extLst>
          </p:cNvPr>
          <p:cNvGrpSpPr/>
          <p:nvPr/>
        </p:nvGrpSpPr>
        <p:grpSpPr>
          <a:xfrm>
            <a:off x="423327" y="1164173"/>
            <a:ext cx="5413029" cy="1462609"/>
            <a:chOff x="6505575" y="2139733"/>
            <a:chExt cx="5413029" cy="146260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443DDF-3851-A961-4F68-3652E26ED3DF}"/>
                </a:ext>
              </a:extLst>
            </p:cNvPr>
            <p:cNvSpPr txBox="1"/>
            <p:nvPr/>
          </p:nvSpPr>
          <p:spPr>
            <a:xfrm>
              <a:off x="6505575" y="3129136"/>
              <a:ext cx="5143500" cy="4732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en-US" b="1" i="0" dirty="0" smtClean="0">
                <a:solidFill>
                  <a:schemeClr val="bg1"/>
                </a:solidFill>
                <a:effectLst/>
                <a:latin typeface="Montserrat" panose="00000500000000000000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EEF60BB-AB6B-8678-5A02-9B76E07031ED}"/>
                </a:ext>
              </a:extLst>
            </p:cNvPr>
            <p:cNvSpPr txBox="1"/>
            <p:nvPr/>
          </p:nvSpPr>
          <p:spPr>
            <a:xfrm>
              <a:off x="6505575" y="2139733"/>
              <a:ext cx="541302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</a:rPr>
                <a:t>Tools &amp; Technologies</a:t>
              </a:r>
              <a:endParaRPr lang="en-US" sz="4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516617" y="1872059"/>
            <a:ext cx="6096000" cy="46487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16617" y="1968910"/>
            <a:ext cx="2766527" cy="8803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SQL </a:t>
            </a:r>
            <a:r>
              <a:rPr lang="en-IN" dirty="0" smtClean="0">
                <a:solidFill>
                  <a:schemeClr val="bg1"/>
                </a:solidFill>
              </a:rPr>
              <a:t>(PostgreSQL/MySQL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Excel </a:t>
            </a:r>
          </a:p>
        </p:txBody>
      </p:sp>
      <p:grpSp>
        <p:nvGrpSpPr>
          <p:cNvPr id="25" name="Google Shape;9412;p73">
            <a:extLst>
              <a:ext uri="{FF2B5EF4-FFF2-40B4-BE49-F238E27FC236}">
                <a16:creationId xmlns:a16="http://schemas.microsoft.com/office/drawing/2014/main" id="{B693F97A-F173-329C-17A2-156887D54229}"/>
              </a:ext>
            </a:extLst>
          </p:cNvPr>
          <p:cNvGrpSpPr/>
          <p:nvPr/>
        </p:nvGrpSpPr>
        <p:grpSpPr>
          <a:xfrm>
            <a:off x="9286986" y="391210"/>
            <a:ext cx="533178" cy="533134"/>
            <a:chOff x="4628325" y="3599825"/>
            <a:chExt cx="295400" cy="295375"/>
          </a:xfrm>
          <a:solidFill>
            <a:srgbClr val="1CCC5C"/>
          </a:solidFill>
        </p:grpSpPr>
        <p:sp>
          <p:nvSpPr>
            <p:cNvPr id="26" name="Google Shape;9413;p73">
              <a:extLst>
                <a:ext uri="{FF2B5EF4-FFF2-40B4-BE49-F238E27FC236}">
                  <a16:creationId xmlns:a16="http://schemas.microsoft.com/office/drawing/2014/main" id="{3CECA5BD-AE88-EAD2-4BF4-D313FC0A7A69}"/>
                </a:ext>
              </a:extLst>
            </p:cNvPr>
            <p:cNvSpPr/>
            <p:nvPr/>
          </p:nvSpPr>
          <p:spPr>
            <a:xfrm>
              <a:off x="4679525" y="3686450"/>
              <a:ext cx="17350" cy="86675"/>
            </a:xfrm>
            <a:custGeom>
              <a:avLst/>
              <a:gdLst/>
              <a:ahLst/>
              <a:cxnLst/>
              <a:rect l="l" t="t" r="r" b="b"/>
              <a:pathLst>
                <a:path w="69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Google Shape;9414;p73">
              <a:extLst>
                <a:ext uri="{FF2B5EF4-FFF2-40B4-BE49-F238E27FC236}">
                  <a16:creationId xmlns:a16="http://schemas.microsoft.com/office/drawing/2014/main" id="{29081B9C-D7AF-2CD1-5C5B-D61CF4BA87E1}"/>
                </a:ext>
              </a:extLst>
            </p:cNvPr>
            <p:cNvSpPr/>
            <p:nvPr/>
          </p:nvSpPr>
          <p:spPr>
            <a:xfrm>
              <a:off x="4854375" y="3686450"/>
              <a:ext cx="18150" cy="86675"/>
            </a:xfrm>
            <a:custGeom>
              <a:avLst/>
              <a:gdLst/>
              <a:ahLst/>
              <a:cxnLst/>
              <a:rect l="l" t="t" r="r" b="b"/>
              <a:pathLst>
                <a:path w="726" h="3467" extrusionOk="0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Google Shape;9415;p73">
              <a:extLst>
                <a:ext uri="{FF2B5EF4-FFF2-40B4-BE49-F238E27FC236}">
                  <a16:creationId xmlns:a16="http://schemas.microsoft.com/office/drawing/2014/main" id="{F00312DA-FCD2-2CFD-DC7A-8BF23760775B}"/>
                </a:ext>
              </a:extLst>
            </p:cNvPr>
            <p:cNvSpPr/>
            <p:nvPr/>
          </p:nvSpPr>
          <p:spPr>
            <a:xfrm>
              <a:off x="4679525" y="3790425"/>
              <a:ext cx="17350" cy="104000"/>
            </a:xfrm>
            <a:custGeom>
              <a:avLst/>
              <a:gdLst/>
              <a:ahLst/>
              <a:cxnLst/>
              <a:rect l="l" t="t" r="r" b="b"/>
              <a:pathLst>
                <a:path w="69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Google Shape;9416;p73">
              <a:extLst>
                <a:ext uri="{FF2B5EF4-FFF2-40B4-BE49-F238E27FC236}">
                  <a16:creationId xmlns:a16="http://schemas.microsoft.com/office/drawing/2014/main" id="{3D682A7B-A786-9157-C67F-3453D2660974}"/>
                </a:ext>
              </a:extLst>
            </p:cNvPr>
            <p:cNvSpPr/>
            <p:nvPr/>
          </p:nvSpPr>
          <p:spPr>
            <a:xfrm>
              <a:off x="4854375" y="3790425"/>
              <a:ext cx="18150" cy="104000"/>
            </a:xfrm>
            <a:custGeom>
              <a:avLst/>
              <a:gdLst/>
              <a:ahLst/>
              <a:cxnLst/>
              <a:rect l="l" t="t" r="r" b="b"/>
              <a:pathLst>
                <a:path w="726" h="4160" extrusionOk="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Google Shape;9417;p73">
              <a:extLst>
                <a:ext uri="{FF2B5EF4-FFF2-40B4-BE49-F238E27FC236}">
                  <a16:creationId xmlns:a16="http://schemas.microsoft.com/office/drawing/2014/main" id="{61A16692-F11E-9E9B-09DD-AD409C84C970}"/>
                </a:ext>
              </a:extLst>
            </p:cNvPr>
            <p:cNvSpPr/>
            <p:nvPr/>
          </p:nvSpPr>
          <p:spPr>
            <a:xfrm>
              <a:off x="4628325" y="3686450"/>
              <a:ext cx="34675" cy="86675"/>
            </a:xfrm>
            <a:custGeom>
              <a:avLst/>
              <a:gdLst/>
              <a:ahLst/>
              <a:cxnLst/>
              <a:rect l="l" t="t" r="r" b="b"/>
              <a:pathLst>
                <a:path w="1387" h="3467" extrusionOk="0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Google Shape;9418;p73">
              <a:extLst>
                <a:ext uri="{FF2B5EF4-FFF2-40B4-BE49-F238E27FC236}">
                  <a16:creationId xmlns:a16="http://schemas.microsoft.com/office/drawing/2014/main" id="{341359B4-BB45-DD76-1DE7-B58EA8A0F6E2}"/>
                </a:ext>
              </a:extLst>
            </p:cNvPr>
            <p:cNvSpPr/>
            <p:nvPr/>
          </p:nvSpPr>
          <p:spPr>
            <a:xfrm>
              <a:off x="4714975" y="3686450"/>
              <a:ext cx="122100" cy="86675"/>
            </a:xfrm>
            <a:custGeom>
              <a:avLst/>
              <a:gdLst/>
              <a:ahLst/>
              <a:cxnLst/>
              <a:rect l="l" t="t" r="r" b="b"/>
              <a:pathLst>
                <a:path w="488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Google Shape;9419;p73">
              <a:extLst>
                <a:ext uri="{FF2B5EF4-FFF2-40B4-BE49-F238E27FC236}">
                  <a16:creationId xmlns:a16="http://schemas.microsoft.com/office/drawing/2014/main" id="{B43D5AF0-7455-4450-0C1B-256735EBC43A}"/>
                </a:ext>
              </a:extLst>
            </p:cNvPr>
            <p:cNvSpPr/>
            <p:nvPr/>
          </p:nvSpPr>
          <p:spPr>
            <a:xfrm>
              <a:off x="4889025" y="3777825"/>
              <a:ext cx="34700" cy="117375"/>
            </a:xfrm>
            <a:custGeom>
              <a:avLst/>
              <a:gdLst/>
              <a:ahLst/>
              <a:cxnLst/>
              <a:rect l="l" t="t" r="r" b="b"/>
              <a:pathLst>
                <a:path w="1388" h="4695" extrusionOk="0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Google Shape;9420;p73">
              <a:extLst>
                <a:ext uri="{FF2B5EF4-FFF2-40B4-BE49-F238E27FC236}">
                  <a16:creationId xmlns:a16="http://schemas.microsoft.com/office/drawing/2014/main" id="{10698C55-FA33-40A5-2878-1445C33173EF}"/>
                </a:ext>
              </a:extLst>
            </p:cNvPr>
            <p:cNvSpPr/>
            <p:nvPr/>
          </p:nvSpPr>
          <p:spPr>
            <a:xfrm>
              <a:off x="4628325" y="3777825"/>
              <a:ext cx="34675" cy="116600"/>
            </a:xfrm>
            <a:custGeom>
              <a:avLst/>
              <a:gdLst/>
              <a:ahLst/>
              <a:cxnLst/>
              <a:rect l="l" t="t" r="r" b="b"/>
              <a:pathLst>
                <a:path w="1387" h="4664" extrusionOk="0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Google Shape;9421;p73">
              <a:extLst>
                <a:ext uri="{FF2B5EF4-FFF2-40B4-BE49-F238E27FC236}">
                  <a16:creationId xmlns:a16="http://schemas.microsoft.com/office/drawing/2014/main" id="{CCE109A3-3BA8-0C26-0F55-62DE1FC76C55}"/>
                </a:ext>
              </a:extLst>
            </p:cNvPr>
            <p:cNvSpPr/>
            <p:nvPr/>
          </p:nvSpPr>
          <p:spPr>
            <a:xfrm>
              <a:off x="4766950" y="37904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Google Shape;9422;p73">
              <a:extLst>
                <a:ext uri="{FF2B5EF4-FFF2-40B4-BE49-F238E27FC236}">
                  <a16:creationId xmlns:a16="http://schemas.microsoft.com/office/drawing/2014/main" id="{80014CE5-C2BE-438B-3C02-97CBDFF1DFA1}"/>
                </a:ext>
              </a:extLst>
            </p:cNvPr>
            <p:cNvSpPr/>
            <p:nvPr/>
          </p:nvSpPr>
          <p:spPr>
            <a:xfrm>
              <a:off x="4889025" y="3686450"/>
              <a:ext cx="34700" cy="86675"/>
            </a:xfrm>
            <a:custGeom>
              <a:avLst/>
              <a:gdLst/>
              <a:ahLst/>
              <a:cxnLst/>
              <a:rect l="l" t="t" r="r" b="b"/>
              <a:pathLst>
                <a:path w="1388" h="3467" extrusionOk="0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Google Shape;9423;p73">
              <a:extLst>
                <a:ext uri="{FF2B5EF4-FFF2-40B4-BE49-F238E27FC236}">
                  <a16:creationId xmlns:a16="http://schemas.microsoft.com/office/drawing/2014/main" id="{91C393E9-3717-815D-B678-881260FCB6F4}"/>
                </a:ext>
              </a:extLst>
            </p:cNvPr>
            <p:cNvSpPr/>
            <p:nvPr/>
          </p:nvSpPr>
          <p:spPr>
            <a:xfrm>
              <a:off x="4714975" y="3790425"/>
              <a:ext cx="122100" cy="104000"/>
            </a:xfrm>
            <a:custGeom>
              <a:avLst/>
              <a:gdLst/>
              <a:ahLst/>
              <a:cxnLst/>
              <a:rect l="l" t="t" r="r" b="b"/>
              <a:pathLst>
                <a:path w="488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Google Shape;9424;p73">
              <a:extLst>
                <a:ext uri="{FF2B5EF4-FFF2-40B4-BE49-F238E27FC236}">
                  <a16:creationId xmlns:a16="http://schemas.microsoft.com/office/drawing/2014/main" id="{EC77920B-7963-C151-FB7D-0E83D4F4C6A3}"/>
                </a:ext>
              </a:extLst>
            </p:cNvPr>
            <p:cNvSpPr/>
            <p:nvPr/>
          </p:nvSpPr>
          <p:spPr>
            <a:xfrm>
              <a:off x="4714175" y="3599825"/>
              <a:ext cx="122100" cy="69325"/>
            </a:xfrm>
            <a:custGeom>
              <a:avLst/>
              <a:gdLst/>
              <a:ahLst/>
              <a:cxnLst/>
              <a:rect l="l" t="t" r="r" b="b"/>
              <a:pathLst>
                <a:path w="4884" h="277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443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chemeClr val="tx1">
                <a:lumMod val="95000"/>
                <a:lumOff val="5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4B8D51B-D904-5362-3FA3-00AB8F5398BA}"/>
              </a:ext>
            </a:extLst>
          </p:cNvPr>
          <p:cNvGrpSpPr/>
          <p:nvPr/>
        </p:nvGrpSpPr>
        <p:grpSpPr>
          <a:xfrm>
            <a:off x="516617" y="258019"/>
            <a:ext cx="624115" cy="624115"/>
            <a:chOff x="11320764" y="486619"/>
            <a:chExt cx="624115" cy="62411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FC562B1-B689-6CC0-BDC1-08A59C267A3E}"/>
                </a:ext>
              </a:extLst>
            </p:cNvPr>
            <p:cNvSpPr/>
            <p:nvPr/>
          </p:nvSpPr>
          <p:spPr>
            <a:xfrm>
              <a:off x="11320764" y="486619"/>
              <a:ext cx="624115" cy="62411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DA7AEEA-AA0C-A93C-63B6-7BDB86786AB2}"/>
                </a:ext>
              </a:extLst>
            </p:cNvPr>
            <p:cNvGrpSpPr/>
            <p:nvPr/>
          </p:nvGrpSpPr>
          <p:grpSpPr>
            <a:xfrm>
              <a:off x="11513813" y="698538"/>
              <a:ext cx="238017" cy="200277"/>
              <a:chOff x="11494387" y="1588999"/>
              <a:chExt cx="162568" cy="200277"/>
            </a:xfrm>
            <a:solidFill>
              <a:schemeClr val="bg1"/>
            </a:solidFill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449A600-F7CE-4323-073B-566B4BC30C4B}"/>
                  </a:ext>
                </a:extLst>
              </p:cNvPr>
              <p:cNvSpPr/>
              <p:nvPr/>
            </p:nvSpPr>
            <p:spPr>
              <a:xfrm>
                <a:off x="11494387" y="1588999"/>
                <a:ext cx="16256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A5E162E-DE56-B07F-FA1E-F7DF166B0E25}"/>
                  </a:ext>
                </a:extLst>
              </p:cNvPr>
              <p:cNvSpPr/>
              <p:nvPr/>
            </p:nvSpPr>
            <p:spPr>
              <a:xfrm>
                <a:off x="11494387" y="1662818"/>
                <a:ext cx="16256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771CE53-3F4B-7F4A-48E2-7F73C4C41C6C}"/>
                  </a:ext>
                </a:extLst>
              </p:cNvPr>
              <p:cNvSpPr/>
              <p:nvPr/>
            </p:nvSpPr>
            <p:spPr>
              <a:xfrm>
                <a:off x="11494387" y="1743557"/>
                <a:ext cx="16256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FCBD6A05-6600-40A9-205A-F2BB1363699E}"/>
              </a:ext>
            </a:extLst>
          </p:cNvPr>
          <p:cNvSpPr/>
          <p:nvPr/>
        </p:nvSpPr>
        <p:spPr>
          <a:xfrm>
            <a:off x="11753850" y="209550"/>
            <a:ext cx="133350" cy="10096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13489D-DD55-4972-E7CA-491CE2095C37}"/>
              </a:ext>
            </a:extLst>
          </p:cNvPr>
          <p:cNvSpPr txBox="1"/>
          <p:nvPr/>
        </p:nvSpPr>
        <p:spPr>
          <a:xfrm>
            <a:off x="9553575" y="391210"/>
            <a:ext cx="2095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Music </a:t>
            </a:r>
            <a:r>
              <a:rPr lang="en-US" dirty="0" smtClean="0">
                <a:solidFill>
                  <a:schemeClr val="bg1"/>
                </a:solidFill>
                <a:latin typeface="Montserrat" panose="00000500000000000000" pitchFamily="2" charset="0"/>
              </a:rPr>
              <a:t>Store Analysis</a:t>
            </a:r>
            <a:endParaRPr lang="en-US" sz="1800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D587458-DEBB-CF44-B4EC-02CCCD2BBC68}"/>
              </a:ext>
            </a:extLst>
          </p:cNvPr>
          <p:cNvGrpSpPr/>
          <p:nvPr/>
        </p:nvGrpSpPr>
        <p:grpSpPr>
          <a:xfrm>
            <a:off x="9920418" y="5987230"/>
            <a:ext cx="1900107" cy="479560"/>
            <a:chOff x="2347848" y="4398498"/>
            <a:chExt cx="1900107" cy="47956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552CA24-D6FE-8CDA-055B-20FF4E73768E}"/>
                </a:ext>
              </a:extLst>
            </p:cNvPr>
            <p:cNvSpPr/>
            <p:nvPr/>
          </p:nvSpPr>
          <p:spPr>
            <a:xfrm>
              <a:off x="2347848" y="4398498"/>
              <a:ext cx="1900107" cy="47956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86A3CC7-9197-1D8A-BFF5-08A6A1066BBC}"/>
                </a:ext>
              </a:extLst>
            </p:cNvPr>
            <p:cNvGrpSpPr/>
            <p:nvPr/>
          </p:nvGrpSpPr>
          <p:grpSpPr>
            <a:xfrm>
              <a:off x="3811581" y="4451831"/>
              <a:ext cx="372895" cy="372895"/>
              <a:chOff x="7531094" y="281354"/>
              <a:chExt cx="324451" cy="324451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F0C4011-92C4-E692-1CDE-7BF3596EFA6E}"/>
                  </a:ext>
                </a:extLst>
              </p:cNvPr>
              <p:cNvSpPr/>
              <p:nvPr/>
            </p:nvSpPr>
            <p:spPr>
              <a:xfrm>
                <a:off x="7531094" y="281354"/>
                <a:ext cx="324451" cy="324451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>
                <a:outerShdw blurRad="177800" dist="63500" dir="54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" name="Isosceles Triangle 17">
                <a:extLst>
                  <a:ext uri="{FF2B5EF4-FFF2-40B4-BE49-F238E27FC236}">
                    <a16:creationId xmlns:a16="http://schemas.microsoft.com/office/drawing/2014/main" id="{C294D1FA-D75F-616A-7C47-CE79300E5A4E}"/>
                  </a:ext>
                </a:extLst>
              </p:cNvPr>
              <p:cNvSpPr/>
              <p:nvPr/>
            </p:nvSpPr>
            <p:spPr>
              <a:xfrm rot="5400000">
                <a:off x="7652232" y="397211"/>
                <a:ext cx="107574" cy="9273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890B0B-AA33-171D-91BE-A29937703C32}"/>
                </a:ext>
              </a:extLst>
            </p:cNvPr>
            <p:cNvSpPr txBox="1"/>
            <p:nvPr/>
          </p:nvSpPr>
          <p:spPr>
            <a:xfrm>
              <a:off x="2571985" y="4499779"/>
              <a:ext cx="11173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anose="00000500000000000000" pitchFamily="2" charset="0"/>
                </a:rPr>
                <a:t>Next Slide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1E03C96-3EAA-775D-0509-BF441FD9F3DB}"/>
              </a:ext>
            </a:extLst>
          </p:cNvPr>
          <p:cNvGrpSpPr/>
          <p:nvPr/>
        </p:nvGrpSpPr>
        <p:grpSpPr>
          <a:xfrm>
            <a:off x="423327" y="1164173"/>
            <a:ext cx="5413029" cy="1462609"/>
            <a:chOff x="6505575" y="2139733"/>
            <a:chExt cx="5413029" cy="146260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443DDF-3851-A961-4F68-3652E26ED3DF}"/>
                </a:ext>
              </a:extLst>
            </p:cNvPr>
            <p:cNvSpPr txBox="1"/>
            <p:nvPr/>
          </p:nvSpPr>
          <p:spPr>
            <a:xfrm>
              <a:off x="6505575" y="3129136"/>
              <a:ext cx="5143500" cy="4732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en-US" b="1" i="0" dirty="0" smtClean="0">
                <a:solidFill>
                  <a:schemeClr val="bg1"/>
                </a:solidFill>
                <a:effectLst/>
                <a:latin typeface="Montserrat" panose="00000500000000000000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EEF60BB-AB6B-8678-5A02-9B76E07031ED}"/>
                </a:ext>
              </a:extLst>
            </p:cNvPr>
            <p:cNvSpPr txBox="1"/>
            <p:nvPr/>
          </p:nvSpPr>
          <p:spPr>
            <a:xfrm>
              <a:off x="6505575" y="2139733"/>
              <a:ext cx="541302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</a:rPr>
                <a:t> Conclusion</a:t>
              </a:r>
              <a:endParaRPr lang="en-US" sz="4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516617" y="1872059"/>
            <a:ext cx="6096000" cy="46487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16617" y="1968910"/>
            <a:ext cx="9707594" cy="12958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</a:rPr>
              <a:t>Final Thoughts</a:t>
            </a:r>
            <a:r>
              <a:rPr lang="en-GB" dirty="0" smtClean="0">
                <a:solidFill>
                  <a:schemeClr val="bg1"/>
                </a:solidFill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GB" dirty="0" smtClean="0">
                <a:solidFill>
                  <a:schemeClr val="bg1"/>
                </a:solidFill>
              </a:rPr>
              <a:t>SQL-powered </a:t>
            </a:r>
            <a:r>
              <a:rPr lang="en-GB" dirty="0">
                <a:solidFill>
                  <a:schemeClr val="bg1"/>
                </a:solidFill>
              </a:rPr>
              <a:t>analysis provides deep insight into music sales, helping optimize marketing, boost sales</a:t>
            </a:r>
            <a:r>
              <a:rPr lang="en-GB" dirty="0" smtClean="0">
                <a:solidFill>
                  <a:schemeClr val="bg1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and understand customers better.</a:t>
            </a:r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25" name="Google Shape;9412;p73">
            <a:extLst>
              <a:ext uri="{FF2B5EF4-FFF2-40B4-BE49-F238E27FC236}">
                <a16:creationId xmlns:a16="http://schemas.microsoft.com/office/drawing/2014/main" id="{B693F97A-F173-329C-17A2-156887D54229}"/>
              </a:ext>
            </a:extLst>
          </p:cNvPr>
          <p:cNvGrpSpPr/>
          <p:nvPr/>
        </p:nvGrpSpPr>
        <p:grpSpPr>
          <a:xfrm>
            <a:off x="9286986" y="391210"/>
            <a:ext cx="533178" cy="533134"/>
            <a:chOff x="4628325" y="3599825"/>
            <a:chExt cx="295400" cy="295375"/>
          </a:xfrm>
          <a:solidFill>
            <a:srgbClr val="1CCC5C"/>
          </a:solidFill>
        </p:grpSpPr>
        <p:sp>
          <p:nvSpPr>
            <p:cNvPr id="26" name="Google Shape;9413;p73">
              <a:extLst>
                <a:ext uri="{FF2B5EF4-FFF2-40B4-BE49-F238E27FC236}">
                  <a16:creationId xmlns:a16="http://schemas.microsoft.com/office/drawing/2014/main" id="{3CECA5BD-AE88-EAD2-4BF4-D313FC0A7A69}"/>
                </a:ext>
              </a:extLst>
            </p:cNvPr>
            <p:cNvSpPr/>
            <p:nvPr/>
          </p:nvSpPr>
          <p:spPr>
            <a:xfrm>
              <a:off x="4679525" y="3686450"/>
              <a:ext cx="17350" cy="86675"/>
            </a:xfrm>
            <a:custGeom>
              <a:avLst/>
              <a:gdLst/>
              <a:ahLst/>
              <a:cxnLst/>
              <a:rect l="l" t="t" r="r" b="b"/>
              <a:pathLst>
                <a:path w="69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Google Shape;9414;p73">
              <a:extLst>
                <a:ext uri="{FF2B5EF4-FFF2-40B4-BE49-F238E27FC236}">
                  <a16:creationId xmlns:a16="http://schemas.microsoft.com/office/drawing/2014/main" id="{29081B9C-D7AF-2CD1-5C5B-D61CF4BA87E1}"/>
                </a:ext>
              </a:extLst>
            </p:cNvPr>
            <p:cNvSpPr/>
            <p:nvPr/>
          </p:nvSpPr>
          <p:spPr>
            <a:xfrm>
              <a:off x="4854375" y="3686450"/>
              <a:ext cx="18150" cy="86675"/>
            </a:xfrm>
            <a:custGeom>
              <a:avLst/>
              <a:gdLst/>
              <a:ahLst/>
              <a:cxnLst/>
              <a:rect l="l" t="t" r="r" b="b"/>
              <a:pathLst>
                <a:path w="726" h="3467" extrusionOk="0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Google Shape;9415;p73">
              <a:extLst>
                <a:ext uri="{FF2B5EF4-FFF2-40B4-BE49-F238E27FC236}">
                  <a16:creationId xmlns:a16="http://schemas.microsoft.com/office/drawing/2014/main" id="{F00312DA-FCD2-2CFD-DC7A-8BF23760775B}"/>
                </a:ext>
              </a:extLst>
            </p:cNvPr>
            <p:cNvSpPr/>
            <p:nvPr/>
          </p:nvSpPr>
          <p:spPr>
            <a:xfrm>
              <a:off x="4679525" y="3790425"/>
              <a:ext cx="17350" cy="104000"/>
            </a:xfrm>
            <a:custGeom>
              <a:avLst/>
              <a:gdLst/>
              <a:ahLst/>
              <a:cxnLst/>
              <a:rect l="l" t="t" r="r" b="b"/>
              <a:pathLst>
                <a:path w="69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Google Shape;9416;p73">
              <a:extLst>
                <a:ext uri="{FF2B5EF4-FFF2-40B4-BE49-F238E27FC236}">
                  <a16:creationId xmlns:a16="http://schemas.microsoft.com/office/drawing/2014/main" id="{3D682A7B-A786-9157-C67F-3453D2660974}"/>
                </a:ext>
              </a:extLst>
            </p:cNvPr>
            <p:cNvSpPr/>
            <p:nvPr/>
          </p:nvSpPr>
          <p:spPr>
            <a:xfrm>
              <a:off x="4854375" y="3790425"/>
              <a:ext cx="18150" cy="104000"/>
            </a:xfrm>
            <a:custGeom>
              <a:avLst/>
              <a:gdLst/>
              <a:ahLst/>
              <a:cxnLst/>
              <a:rect l="l" t="t" r="r" b="b"/>
              <a:pathLst>
                <a:path w="726" h="4160" extrusionOk="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Google Shape;9417;p73">
              <a:extLst>
                <a:ext uri="{FF2B5EF4-FFF2-40B4-BE49-F238E27FC236}">
                  <a16:creationId xmlns:a16="http://schemas.microsoft.com/office/drawing/2014/main" id="{61A16692-F11E-9E9B-09DD-AD409C84C970}"/>
                </a:ext>
              </a:extLst>
            </p:cNvPr>
            <p:cNvSpPr/>
            <p:nvPr/>
          </p:nvSpPr>
          <p:spPr>
            <a:xfrm>
              <a:off x="4628325" y="3686450"/>
              <a:ext cx="34675" cy="86675"/>
            </a:xfrm>
            <a:custGeom>
              <a:avLst/>
              <a:gdLst/>
              <a:ahLst/>
              <a:cxnLst/>
              <a:rect l="l" t="t" r="r" b="b"/>
              <a:pathLst>
                <a:path w="1387" h="3467" extrusionOk="0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Google Shape;9418;p73">
              <a:extLst>
                <a:ext uri="{FF2B5EF4-FFF2-40B4-BE49-F238E27FC236}">
                  <a16:creationId xmlns:a16="http://schemas.microsoft.com/office/drawing/2014/main" id="{341359B4-BB45-DD76-1DE7-B58EA8A0F6E2}"/>
                </a:ext>
              </a:extLst>
            </p:cNvPr>
            <p:cNvSpPr/>
            <p:nvPr/>
          </p:nvSpPr>
          <p:spPr>
            <a:xfrm>
              <a:off x="4714975" y="3686450"/>
              <a:ext cx="122100" cy="86675"/>
            </a:xfrm>
            <a:custGeom>
              <a:avLst/>
              <a:gdLst/>
              <a:ahLst/>
              <a:cxnLst/>
              <a:rect l="l" t="t" r="r" b="b"/>
              <a:pathLst>
                <a:path w="488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Google Shape;9419;p73">
              <a:extLst>
                <a:ext uri="{FF2B5EF4-FFF2-40B4-BE49-F238E27FC236}">
                  <a16:creationId xmlns:a16="http://schemas.microsoft.com/office/drawing/2014/main" id="{B43D5AF0-7455-4450-0C1B-256735EBC43A}"/>
                </a:ext>
              </a:extLst>
            </p:cNvPr>
            <p:cNvSpPr/>
            <p:nvPr/>
          </p:nvSpPr>
          <p:spPr>
            <a:xfrm>
              <a:off x="4889025" y="3777825"/>
              <a:ext cx="34700" cy="117375"/>
            </a:xfrm>
            <a:custGeom>
              <a:avLst/>
              <a:gdLst/>
              <a:ahLst/>
              <a:cxnLst/>
              <a:rect l="l" t="t" r="r" b="b"/>
              <a:pathLst>
                <a:path w="1388" h="4695" extrusionOk="0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Google Shape;9420;p73">
              <a:extLst>
                <a:ext uri="{FF2B5EF4-FFF2-40B4-BE49-F238E27FC236}">
                  <a16:creationId xmlns:a16="http://schemas.microsoft.com/office/drawing/2014/main" id="{10698C55-FA33-40A5-2878-1445C33173EF}"/>
                </a:ext>
              </a:extLst>
            </p:cNvPr>
            <p:cNvSpPr/>
            <p:nvPr/>
          </p:nvSpPr>
          <p:spPr>
            <a:xfrm>
              <a:off x="4628325" y="3777825"/>
              <a:ext cx="34675" cy="116600"/>
            </a:xfrm>
            <a:custGeom>
              <a:avLst/>
              <a:gdLst/>
              <a:ahLst/>
              <a:cxnLst/>
              <a:rect l="l" t="t" r="r" b="b"/>
              <a:pathLst>
                <a:path w="1387" h="4664" extrusionOk="0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Google Shape;9421;p73">
              <a:extLst>
                <a:ext uri="{FF2B5EF4-FFF2-40B4-BE49-F238E27FC236}">
                  <a16:creationId xmlns:a16="http://schemas.microsoft.com/office/drawing/2014/main" id="{CCE109A3-3BA8-0C26-0F55-62DE1FC76C55}"/>
                </a:ext>
              </a:extLst>
            </p:cNvPr>
            <p:cNvSpPr/>
            <p:nvPr/>
          </p:nvSpPr>
          <p:spPr>
            <a:xfrm>
              <a:off x="4766950" y="37904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Google Shape;9422;p73">
              <a:extLst>
                <a:ext uri="{FF2B5EF4-FFF2-40B4-BE49-F238E27FC236}">
                  <a16:creationId xmlns:a16="http://schemas.microsoft.com/office/drawing/2014/main" id="{80014CE5-C2BE-438B-3C02-97CBDFF1DFA1}"/>
                </a:ext>
              </a:extLst>
            </p:cNvPr>
            <p:cNvSpPr/>
            <p:nvPr/>
          </p:nvSpPr>
          <p:spPr>
            <a:xfrm>
              <a:off x="4889025" y="3686450"/>
              <a:ext cx="34700" cy="86675"/>
            </a:xfrm>
            <a:custGeom>
              <a:avLst/>
              <a:gdLst/>
              <a:ahLst/>
              <a:cxnLst/>
              <a:rect l="l" t="t" r="r" b="b"/>
              <a:pathLst>
                <a:path w="1388" h="3467" extrusionOk="0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Google Shape;9423;p73">
              <a:extLst>
                <a:ext uri="{FF2B5EF4-FFF2-40B4-BE49-F238E27FC236}">
                  <a16:creationId xmlns:a16="http://schemas.microsoft.com/office/drawing/2014/main" id="{91C393E9-3717-815D-B678-881260FCB6F4}"/>
                </a:ext>
              </a:extLst>
            </p:cNvPr>
            <p:cNvSpPr/>
            <p:nvPr/>
          </p:nvSpPr>
          <p:spPr>
            <a:xfrm>
              <a:off x="4714975" y="3790425"/>
              <a:ext cx="122100" cy="104000"/>
            </a:xfrm>
            <a:custGeom>
              <a:avLst/>
              <a:gdLst/>
              <a:ahLst/>
              <a:cxnLst/>
              <a:rect l="l" t="t" r="r" b="b"/>
              <a:pathLst>
                <a:path w="488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Google Shape;9424;p73">
              <a:extLst>
                <a:ext uri="{FF2B5EF4-FFF2-40B4-BE49-F238E27FC236}">
                  <a16:creationId xmlns:a16="http://schemas.microsoft.com/office/drawing/2014/main" id="{EC77920B-7963-C151-FB7D-0E83D4F4C6A3}"/>
                </a:ext>
              </a:extLst>
            </p:cNvPr>
            <p:cNvSpPr/>
            <p:nvPr/>
          </p:nvSpPr>
          <p:spPr>
            <a:xfrm>
              <a:off x="4714175" y="3599825"/>
              <a:ext cx="122100" cy="69325"/>
            </a:xfrm>
            <a:custGeom>
              <a:avLst/>
              <a:gdLst/>
              <a:ahLst/>
              <a:cxnLst/>
              <a:rect l="l" t="t" r="r" b="b"/>
              <a:pathLst>
                <a:path w="4884" h="277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282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chemeClr val="tx1">
                <a:lumMod val="95000"/>
                <a:lumOff val="5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27B4CB-D699-4039-01EC-A4DC0C7B4CA1}"/>
              </a:ext>
            </a:extLst>
          </p:cNvPr>
          <p:cNvSpPr/>
          <p:nvPr/>
        </p:nvSpPr>
        <p:spPr>
          <a:xfrm>
            <a:off x="11753850" y="209550"/>
            <a:ext cx="133350" cy="10096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B1CC6C-10BA-B4E8-4AFB-D53ADB85E4C0}"/>
              </a:ext>
            </a:extLst>
          </p:cNvPr>
          <p:cNvSpPr/>
          <p:nvPr/>
        </p:nvSpPr>
        <p:spPr>
          <a:xfrm>
            <a:off x="3752850" y="2762250"/>
            <a:ext cx="8439150" cy="24907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B1E874-44F3-4B9F-83C6-A62678A54FA5}"/>
              </a:ext>
            </a:extLst>
          </p:cNvPr>
          <p:cNvSpPr txBox="1"/>
          <p:nvPr/>
        </p:nvSpPr>
        <p:spPr>
          <a:xfrm>
            <a:off x="9553575" y="391210"/>
            <a:ext cx="2095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i="0" dirty="0" smtClean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Music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Montserrat" panose="00000500000000000000" pitchFamily="2" charset="0"/>
              </a:rPr>
              <a:t>Store Analysis</a:t>
            </a:r>
            <a:endParaRPr lang="en-US" sz="1800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9893BD-1F42-861A-7B76-5F10F303F1D8}"/>
              </a:ext>
            </a:extLst>
          </p:cNvPr>
          <p:cNvGrpSpPr/>
          <p:nvPr/>
        </p:nvGrpSpPr>
        <p:grpSpPr>
          <a:xfrm>
            <a:off x="516617" y="258019"/>
            <a:ext cx="624115" cy="624115"/>
            <a:chOff x="11320764" y="486619"/>
            <a:chExt cx="624115" cy="62411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CB058BF-1D43-BE80-395D-D60E8F8E2971}"/>
                </a:ext>
              </a:extLst>
            </p:cNvPr>
            <p:cNvSpPr/>
            <p:nvPr/>
          </p:nvSpPr>
          <p:spPr>
            <a:xfrm>
              <a:off x="11320764" y="486619"/>
              <a:ext cx="624115" cy="62411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7831DDB-0716-503D-5637-FE1011FB330F}"/>
                </a:ext>
              </a:extLst>
            </p:cNvPr>
            <p:cNvGrpSpPr/>
            <p:nvPr/>
          </p:nvGrpSpPr>
          <p:grpSpPr>
            <a:xfrm>
              <a:off x="11513813" y="698538"/>
              <a:ext cx="238017" cy="200277"/>
              <a:chOff x="11494387" y="1588999"/>
              <a:chExt cx="162568" cy="200277"/>
            </a:xfrm>
            <a:solidFill>
              <a:schemeClr val="bg1"/>
            </a:solidFill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2B8C19A-BCF1-E975-9497-097B93AF5A73}"/>
                  </a:ext>
                </a:extLst>
              </p:cNvPr>
              <p:cNvSpPr/>
              <p:nvPr/>
            </p:nvSpPr>
            <p:spPr>
              <a:xfrm>
                <a:off x="11494387" y="1588999"/>
                <a:ext cx="16256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2257F74-18B4-4F26-E652-91426C338C5F}"/>
                  </a:ext>
                </a:extLst>
              </p:cNvPr>
              <p:cNvSpPr/>
              <p:nvPr/>
            </p:nvSpPr>
            <p:spPr>
              <a:xfrm>
                <a:off x="11494387" y="1662818"/>
                <a:ext cx="16256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53CFFA3-B4AD-A71F-81B6-52F0DC5A3CFE}"/>
                  </a:ext>
                </a:extLst>
              </p:cNvPr>
              <p:cNvSpPr/>
              <p:nvPr/>
            </p:nvSpPr>
            <p:spPr>
              <a:xfrm>
                <a:off x="11494387" y="1743557"/>
                <a:ext cx="16256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026" name="Picture 2" descr="Free photo smiley dj woman controlling the atmosphere">
            <a:extLst>
              <a:ext uri="{FF2B5EF4-FFF2-40B4-BE49-F238E27FC236}">
                <a16:creationId xmlns:a16="http://schemas.microsoft.com/office/drawing/2014/main" id="{8B5B56AC-7E89-8C73-2BD9-BF20096D7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1604962"/>
            <a:ext cx="3648075" cy="364807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9200812-3532-BF93-DAB7-DE1A7AD2325A}"/>
              </a:ext>
            </a:extLst>
          </p:cNvPr>
          <p:cNvSpPr/>
          <p:nvPr/>
        </p:nvSpPr>
        <p:spPr>
          <a:xfrm>
            <a:off x="1716881" y="1393030"/>
            <a:ext cx="4071938" cy="4071938"/>
          </a:xfrm>
          <a:prstGeom prst="ellipse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BAD6D89-E79D-4B05-D6EE-6A7315B52933}"/>
              </a:ext>
            </a:extLst>
          </p:cNvPr>
          <p:cNvGrpSpPr/>
          <p:nvPr/>
        </p:nvGrpSpPr>
        <p:grpSpPr>
          <a:xfrm>
            <a:off x="1716881" y="4038598"/>
            <a:ext cx="1021557" cy="1021557"/>
            <a:chOff x="1716881" y="4038598"/>
            <a:chExt cx="1021557" cy="1021557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1326291-A435-E96E-379F-3E313FEC3899}"/>
                </a:ext>
              </a:extLst>
            </p:cNvPr>
            <p:cNvSpPr/>
            <p:nvPr/>
          </p:nvSpPr>
          <p:spPr>
            <a:xfrm>
              <a:off x="1716881" y="4038598"/>
              <a:ext cx="1021557" cy="10215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36691A6-6545-3860-70A5-A9D5D5C3D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5256" y="4276973"/>
              <a:ext cx="544806" cy="544806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14A0017-72B9-D6D5-0101-4E85C21461BE}"/>
              </a:ext>
            </a:extLst>
          </p:cNvPr>
          <p:cNvSpPr txBox="1"/>
          <p:nvPr/>
        </p:nvSpPr>
        <p:spPr>
          <a:xfrm>
            <a:off x="6261497" y="3040431"/>
            <a:ext cx="5457825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>
                <a:solidFill>
                  <a:schemeClr val="bg1"/>
                </a:solidFill>
                <a:latin typeface="Montserrat" panose="00000500000000000000" pitchFamily="2" charset="0"/>
              </a:rPr>
              <a:t>To analyze the sales and customer behavior of a digital music store using SQL, helping stakeholders make data-driven decisions regarding product performance, customer preferences, and regional trends.</a:t>
            </a:r>
            <a:endParaRPr lang="en-US" sz="1400" b="0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47421B-B90B-583B-9521-546AE34DB359}"/>
              </a:ext>
            </a:extLst>
          </p:cNvPr>
          <p:cNvSpPr txBox="1"/>
          <p:nvPr/>
        </p:nvSpPr>
        <p:spPr>
          <a:xfrm>
            <a:off x="6096000" y="1841066"/>
            <a:ext cx="51625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Montserrat" panose="00000500000000000000" pitchFamily="2" charset="0"/>
              </a:rPr>
              <a:t>Objective</a:t>
            </a:r>
            <a:endParaRPr lang="en-US" sz="44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587458-DEBB-CF44-B4EC-02CCCD2BBC68}"/>
              </a:ext>
            </a:extLst>
          </p:cNvPr>
          <p:cNvGrpSpPr/>
          <p:nvPr/>
        </p:nvGrpSpPr>
        <p:grpSpPr>
          <a:xfrm>
            <a:off x="9920418" y="5987230"/>
            <a:ext cx="1900107" cy="479560"/>
            <a:chOff x="2347848" y="4398498"/>
            <a:chExt cx="1900107" cy="479560"/>
          </a:xfrm>
        </p:grpSpPr>
        <p:sp>
          <p:nvSpPr>
            <p:cNvPr id="20" name="Rectangle: Rounded Corners 13">
              <a:extLst>
                <a:ext uri="{FF2B5EF4-FFF2-40B4-BE49-F238E27FC236}">
                  <a16:creationId xmlns:a16="http://schemas.microsoft.com/office/drawing/2014/main" id="{A552CA24-D6FE-8CDA-055B-20FF4E73768E}"/>
                </a:ext>
              </a:extLst>
            </p:cNvPr>
            <p:cNvSpPr/>
            <p:nvPr/>
          </p:nvSpPr>
          <p:spPr>
            <a:xfrm>
              <a:off x="2347848" y="4398498"/>
              <a:ext cx="1900107" cy="47956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86A3CC7-9197-1D8A-BFF5-08A6A1066BBC}"/>
                </a:ext>
              </a:extLst>
            </p:cNvPr>
            <p:cNvGrpSpPr/>
            <p:nvPr/>
          </p:nvGrpSpPr>
          <p:grpSpPr>
            <a:xfrm>
              <a:off x="3811581" y="4451831"/>
              <a:ext cx="372895" cy="372895"/>
              <a:chOff x="7531094" y="281354"/>
              <a:chExt cx="324451" cy="324451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F0C4011-92C4-E692-1CDE-7BF3596EFA6E}"/>
                  </a:ext>
                </a:extLst>
              </p:cNvPr>
              <p:cNvSpPr/>
              <p:nvPr/>
            </p:nvSpPr>
            <p:spPr>
              <a:xfrm>
                <a:off x="7531094" y="281354"/>
                <a:ext cx="324451" cy="324451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>
                <a:outerShdw blurRad="177800" dist="63500" dir="54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" name="Isosceles Triangle 23">
                <a:extLst>
                  <a:ext uri="{FF2B5EF4-FFF2-40B4-BE49-F238E27FC236}">
                    <a16:creationId xmlns:a16="http://schemas.microsoft.com/office/drawing/2014/main" id="{C294D1FA-D75F-616A-7C47-CE79300E5A4E}"/>
                  </a:ext>
                </a:extLst>
              </p:cNvPr>
              <p:cNvSpPr/>
              <p:nvPr/>
            </p:nvSpPr>
            <p:spPr>
              <a:xfrm rot="5400000">
                <a:off x="7652232" y="397211"/>
                <a:ext cx="107574" cy="9273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F890B0B-AA33-171D-91BE-A29937703C32}"/>
                </a:ext>
              </a:extLst>
            </p:cNvPr>
            <p:cNvSpPr txBox="1"/>
            <p:nvPr/>
          </p:nvSpPr>
          <p:spPr>
            <a:xfrm>
              <a:off x="2571985" y="4499779"/>
              <a:ext cx="11173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anose="00000500000000000000" pitchFamily="2" charset="0"/>
                </a:rPr>
                <a:t>Next Slide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786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chemeClr val="tx1">
                <a:lumMod val="95000"/>
                <a:lumOff val="5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27" name="Group 7626">
            <a:extLst>
              <a:ext uri="{FF2B5EF4-FFF2-40B4-BE49-F238E27FC236}">
                <a16:creationId xmlns:a16="http://schemas.microsoft.com/office/drawing/2014/main" id="{AFA61AE1-96A3-908F-731C-8AE4F6A48B21}"/>
              </a:ext>
            </a:extLst>
          </p:cNvPr>
          <p:cNvGrpSpPr/>
          <p:nvPr/>
        </p:nvGrpSpPr>
        <p:grpSpPr>
          <a:xfrm>
            <a:off x="402162" y="1482969"/>
            <a:ext cx="11387676" cy="1857348"/>
            <a:chOff x="763919" y="1687222"/>
            <a:chExt cx="10664162" cy="1739342"/>
          </a:xfrm>
          <a:solidFill>
            <a:schemeClr val="bg1"/>
          </a:solidFill>
        </p:grpSpPr>
        <p:grpSp>
          <p:nvGrpSpPr>
            <p:cNvPr id="7930" name="Google Shape;9147;p73">
              <a:extLst>
                <a:ext uri="{FF2B5EF4-FFF2-40B4-BE49-F238E27FC236}">
                  <a16:creationId xmlns:a16="http://schemas.microsoft.com/office/drawing/2014/main" id="{A64F8098-37CC-F4B4-F925-15240334CCE6}"/>
                </a:ext>
              </a:extLst>
            </p:cNvPr>
            <p:cNvGrpSpPr/>
            <p:nvPr/>
          </p:nvGrpSpPr>
          <p:grpSpPr>
            <a:xfrm>
              <a:off x="763919" y="1689207"/>
              <a:ext cx="505937" cy="497951"/>
              <a:chOff x="683125" y="1955275"/>
              <a:chExt cx="299325" cy="294600"/>
            </a:xfrm>
            <a:grpFill/>
          </p:grpSpPr>
          <p:sp>
            <p:nvSpPr>
              <p:cNvPr id="8091" name="Google Shape;9148;p73">
                <a:extLst>
                  <a:ext uri="{FF2B5EF4-FFF2-40B4-BE49-F238E27FC236}">
                    <a16:creationId xmlns:a16="http://schemas.microsoft.com/office/drawing/2014/main" id="{37BF4E32-14D0-182A-FB36-1AE90594CB26}"/>
                  </a:ext>
                </a:extLst>
              </p:cNvPr>
              <p:cNvSpPr/>
              <p:nvPr/>
            </p:nvSpPr>
            <p:spPr>
              <a:xfrm>
                <a:off x="876875" y="1989925"/>
                <a:ext cx="52800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2553" extrusionOk="0">
                    <a:moveTo>
                      <a:pt x="1072" y="0"/>
                    </a:moveTo>
                    <a:cubicBezTo>
                      <a:pt x="473" y="0"/>
                      <a:pt x="64" y="473"/>
                      <a:pt x="64" y="1009"/>
                    </a:cubicBezTo>
                    <a:cubicBezTo>
                      <a:pt x="1" y="1229"/>
                      <a:pt x="158" y="1324"/>
                      <a:pt x="379" y="1324"/>
                    </a:cubicBezTo>
                    <a:cubicBezTo>
                      <a:pt x="568" y="1324"/>
                      <a:pt x="725" y="1166"/>
                      <a:pt x="725" y="977"/>
                    </a:cubicBezTo>
                    <a:cubicBezTo>
                      <a:pt x="725" y="788"/>
                      <a:pt x="883" y="631"/>
                      <a:pt x="1072" y="631"/>
                    </a:cubicBezTo>
                    <a:cubicBezTo>
                      <a:pt x="1261" y="631"/>
                      <a:pt x="1418" y="788"/>
                      <a:pt x="1418" y="977"/>
                    </a:cubicBezTo>
                    <a:cubicBezTo>
                      <a:pt x="1418" y="1103"/>
                      <a:pt x="1355" y="1198"/>
                      <a:pt x="1229" y="1292"/>
                    </a:cubicBezTo>
                    <a:cubicBezTo>
                      <a:pt x="914" y="1450"/>
                      <a:pt x="725" y="1796"/>
                      <a:pt x="725" y="2206"/>
                    </a:cubicBezTo>
                    <a:cubicBezTo>
                      <a:pt x="725" y="2395"/>
                      <a:pt x="883" y="2552"/>
                      <a:pt x="1072" y="2552"/>
                    </a:cubicBezTo>
                    <a:cubicBezTo>
                      <a:pt x="1261" y="2552"/>
                      <a:pt x="1418" y="2395"/>
                      <a:pt x="1418" y="2206"/>
                    </a:cubicBezTo>
                    <a:cubicBezTo>
                      <a:pt x="1418" y="2080"/>
                      <a:pt x="1481" y="1954"/>
                      <a:pt x="1544" y="1922"/>
                    </a:cubicBezTo>
                    <a:cubicBezTo>
                      <a:pt x="1891" y="1733"/>
                      <a:pt x="2111" y="1355"/>
                      <a:pt x="2111" y="1009"/>
                    </a:cubicBezTo>
                    <a:cubicBezTo>
                      <a:pt x="2111" y="410"/>
                      <a:pt x="1639" y="0"/>
                      <a:pt x="107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92" name="Google Shape;9149;p73">
                <a:extLst>
                  <a:ext uri="{FF2B5EF4-FFF2-40B4-BE49-F238E27FC236}">
                    <a16:creationId xmlns:a16="http://schemas.microsoft.com/office/drawing/2014/main" id="{FEB5A10C-CD7B-AA22-C54A-55A7E176B441}"/>
                  </a:ext>
                </a:extLst>
              </p:cNvPr>
              <p:cNvSpPr/>
              <p:nvPr/>
            </p:nvSpPr>
            <p:spPr>
              <a:xfrm>
                <a:off x="683125" y="2058450"/>
                <a:ext cx="159900" cy="191425"/>
              </a:xfrm>
              <a:custGeom>
                <a:avLst/>
                <a:gdLst/>
                <a:ahLst/>
                <a:cxnLst/>
                <a:rect l="l" t="t" r="r" b="b"/>
                <a:pathLst>
                  <a:path w="6396" h="7657" extrusionOk="0">
                    <a:moveTo>
                      <a:pt x="3245" y="693"/>
                    </a:moveTo>
                    <a:cubicBezTo>
                      <a:pt x="3812" y="693"/>
                      <a:pt x="4285" y="1166"/>
                      <a:pt x="4285" y="1702"/>
                    </a:cubicBezTo>
                    <a:cubicBezTo>
                      <a:pt x="4285" y="2269"/>
                      <a:pt x="3812" y="2710"/>
                      <a:pt x="3245" y="2710"/>
                    </a:cubicBezTo>
                    <a:cubicBezTo>
                      <a:pt x="2647" y="2710"/>
                      <a:pt x="2174" y="2269"/>
                      <a:pt x="2174" y="1702"/>
                    </a:cubicBezTo>
                    <a:cubicBezTo>
                      <a:pt x="2174" y="1166"/>
                      <a:pt x="2678" y="693"/>
                      <a:pt x="3245" y="693"/>
                    </a:cubicBezTo>
                    <a:close/>
                    <a:moveTo>
                      <a:pt x="3245" y="3434"/>
                    </a:moveTo>
                    <a:cubicBezTo>
                      <a:pt x="4569" y="3434"/>
                      <a:pt x="5671" y="4537"/>
                      <a:pt x="5671" y="5892"/>
                    </a:cubicBezTo>
                    <a:lnTo>
                      <a:pt x="5671" y="6994"/>
                    </a:lnTo>
                    <a:lnTo>
                      <a:pt x="788" y="6994"/>
                    </a:lnTo>
                    <a:lnTo>
                      <a:pt x="788" y="5892"/>
                    </a:lnTo>
                    <a:cubicBezTo>
                      <a:pt x="788" y="4537"/>
                      <a:pt x="1891" y="3434"/>
                      <a:pt x="3245" y="3434"/>
                    </a:cubicBezTo>
                    <a:close/>
                    <a:moveTo>
                      <a:pt x="3182" y="0"/>
                    </a:moveTo>
                    <a:cubicBezTo>
                      <a:pt x="2237" y="0"/>
                      <a:pt x="1418" y="788"/>
                      <a:pt x="1418" y="1733"/>
                    </a:cubicBezTo>
                    <a:cubicBezTo>
                      <a:pt x="1418" y="2206"/>
                      <a:pt x="1607" y="2678"/>
                      <a:pt x="1985" y="2993"/>
                    </a:cubicBezTo>
                    <a:cubicBezTo>
                      <a:pt x="819" y="3466"/>
                      <a:pt x="0" y="4569"/>
                      <a:pt x="0" y="5892"/>
                    </a:cubicBezTo>
                    <a:lnTo>
                      <a:pt x="0" y="7309"/>
                    </a:lnTo>
                    <a:cubicBezTo>
                      <a:pt x="126" y="7499"/>
                      <a:pt x="284" y="7656"/>
                      <a:pt x="441" y="7656"/>
                    </a:cubicBezTo>
                    <a:lnTo>
                      <a:pt x="6018" y="7656"/>
                    </a:lnTo>
                    <a:cubicBezTo>
                      <a:pt x="6238" y="7656"/>
                      <a:pt x="6396" y="7499"/>
                      <a:pt x="6396" y="7309"/>
                    </a:cubicBezTo>
                    <a:lnTo>
                      <a:pt x="6396" y="5892"/>
                    </a:lnTo>
                    <a:cubicBezTo>
                      <a:pt x="6396" y="4569"/>
                      <a:pt x="5545" y="3466"/>
                      <a:pt x="4411" y="2993"/>
                    </a:cubicBezTo>
                    <a:cubicBezTo>
                      <a:pt x="4758" y="2647"/>
                      <a:pt x="4978" y="2206"/>
                      <a:pt x="4978" y="1733"/>
                    </a:cubicBezTo>
                    <a:cubicBezTo>
                      <a:pt x="4978" y="788"/>
                      <a:pt x="4190" y="0"/>
                      <a:pt x="318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93" name="Google Shape;9150;p73">
                <a:extLst>
                  <a:ext uri="{FF2B5EF4-FFF2-40B4-BE49-F238E27FC236}">
                    <a16:creationId xmlns:a16="http://schemas.microsoft.com/office/drawing/2014/main" id="{897DF2E1-8A89-B5B1-9EFE-A2E78B5A58BD}"/>
                  </a:ext>
                </a:extLst>
              </p:cNvPr>
              <p:cNvSpPr/>
              <p:nvPr/>
            </p:nvSpPr>
            <p:spPr>
              <a:xfrm>
                <a:off x="824900" y="1955275"/>
                <a:ext cx="157550" cy="155975"/>
              </a:xfrm>
              <a:custGeom>
                <a:avLst/>
                <a:gdLst/>
                <a:ahLst/>
                <a:cxnLst/>
                <a:rect l="l" t="t" r="r" b="b"/>
                <a:pathLst>
                  <a:path w="6302" h="6239" extrusionOk="0">
                    <a:moveTo>
                      <a:pt x="3151" y="662"/>
                    </a:moveTo>
                    <a:cubicBezTo>
                      <a:pt x="4505" y="662"/>
                      <a:pt x="5608" y="1765"/>
                      <a:pt x="5608" y="3119"/>
                    </a:cubicBezTo>
                    <a:cubicBezTo>
                      <a:pt x="5608" y="4442"/>
                      <a:pt x="4505" y="5545"/>
                      <a:pt x="3151" y="5545"/>
                    </a:cubicBezTo>
                    <a:cubicBezTo>
                      <a:pt x="2710" y="5545"/>
                      <a:pt x="2332" y="5451"/>
                      <a:pt x="1954" y="5230"/>
                    </a:cubicBezTo>
                    <a:cubicBezTo>
                      <a:pt x="1890" y="5199"/>
                      <a:pt x="1796" y="5199"/>
                      <a:pt x="1733" y="5199"/>
                    </a:cubicBezTo>
                    <a:lnTo>
                      <a:pt x="945" y="5388"/>
                    </a:lnTo>
                    <a:lnTo>
                      <a:pt x="1166" y="4694"/>
                    </a:lnTo>
                    <a:cubicBezTo>
                      <a:pt x="1229" y="4568"/>
                      <a:pt x="1166" y="4505"/>
                      <a:pt x="1134" y="4411"/>
                    </a:cubicBezTo>
                    <a:cubicBezTo>
                      <a:pt x="914" y="4033"/>
                      <a:pt x="756" y="3592"/>
                      <a:pt x="756" y="3119"/>
                    </a:cubicBezTo>
                    <a:cubicBezTo>
                      <a:pt x="725" y="1733"/>
                      <a:pt x="1827" y="662"/>
                      <a:pt x="3151" y="662"/>
                    </a:cubicBezTo>
                    <a:close/>
                    <a:moveTo>
                      <a:pt x="3182" y="0"/>
                    </a:moveTo>
                    <a:cubicBezTo>
                      <a:pt x="1449" y="0"/>
                      <a:pt x="95" y="1418"/>
                      <a:pt x="95" y="3119"/>
                    </a:cubicBezTo>
                    <a:cubicBezTo>
                      <a:pt x="95" y="3655"/>
                      <a:pt x="189" y="4190"/>
                      <a:pt x="473" y="4663"/>
                    </a:cubicBezTo>
                    <a:lnTo>
                      <a:pt x="32" y="5766"/>
                    </a:lnTo>
                    <a:cubicBezTo>
                      <a:pt x="0" y="5860"/>
                      <a:pt x="32" y="5986"/>
                      <a:pt x="126" y="6112"/>
                    </a:cubicBezTo>
                    <a:cubicBezTo>
                      <a:pt x="189" y="6175"/>
                      <a:pt x="315" y="6238"/>
                      <a:pt x="473" y="6238"/>
                    </a:cubicBezTo>
                    <a:lnTo>
                      <a:pt x="1764" y="5923"/>
                    </a:lnTo>
                    <a:cubicBezTo>
                      <a:pt x="2206" y="6144"/>
                      <a:pt x="2678" y="6238"/>
                      <a:pt x="3182" y="6238"/>
                    </a:cubicBezTo>
                    <a:cubicBezTo>
                      <a:pt x="4915" y="6238"/>
                      <a:pt x="6301" y="4820"/>
                      <a:pt x="6301" y="3119"/>
                    </a:cubicBezTo>
                    <a:cubicBezTo>
                      <a:pt x="6301" y="1386"/>
                      <a:pt x="4883" y="0"/>
                      <a:pt x="318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94" name="Google Shape;9151;p73">
                <a:extLst>
                  <a:ext uri="{FF2B5EF4-FFF2-40B4-BE49-F238E27FC236}">
                    <a16:creationId xmlns:a16="http://schemas.microsoft.com/office/drawing/2014/main" id="{E3AA4BCA-DD17-A711-C05B-D7AE355EBAAC}"/>
                  </a:ext>
                </a:extLst>
              </p:cNvPr>
              <p:cNvSpPr/>
              <p:nvPr/>
            </p:nvSpPr>
            <p:spPr>
              <a:xfrm>
                <a:off x="895000" y="2058450"/>
                <a:ext cx="173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5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78"/>
                    </a:cubicBezTo>
                    <a:cubicBezTo>
                      <a:pt x="0" y="567"/>
                      <a:pt x="158" y="725"/>
                      <a:pt x="347" y="725"/>
                    </a:cubicBezTo>
                    <a:cubicBezTo>
                      <a:pt x="536" y="725"/>
                      <a:pt x="693" y="567"/>
                      <a:pt x="693" y="378"/>
                    </a:cubicBezTo>
                    <a:cubicBezTo>
                      <a:pt x="693" y="158"/>
                      <a:pt x="536" y="0"/>
                      <a:pt x="3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931" name="Google Shape;9152;p73">
              <a:extLst>
                <a:ext uri="{FF2B5EF4-FFF2-40B4-BE49-F238E27FC236}">
                  <a16:creationId xmlns:a16="http://schemas.microsoft.com/office/drawing/2014/main" id="{B2B452F6-38FA-C556-CAD9-21DCF4FDA948}"/>
                </a:ext>
              </a:extLst>
            </p:cNvPr>
            <p:cNvGrpSpPr/>
            <p:nvPr/>
          </p:nvGrpSpPr>
          <p:grpSpPr>
            <a:xfrm>
              <a:off x="765251" y="2280947"/>
              <a:ext cx="503276" cy="500655"/>
              <a:chOff x="685475" y="2318350"/>
              <a:chExt cx="297750" cy="296200"/>
            </a:xfrm>
            <a:grpFill/>
          </p:grpSpPr>
          <p:sp>
            <p:nvSpPr>
              <p:cNvPr id="8088" name="Google Shape;9153;p73">
                <a:extLst>
                  <a:ext uri="{FF2B5EF4-FFF2-40B4-BE49-F238E27FC236}">
                    <a16:creationId xmlns:a16="http://schemas.microsoft.com/office/drawing/2014/main" id="{2B20202D-5298-4507-4DDE-033096C1C27E}"/>
                  </a:ext>
                </a:extLst>
              </p:cNvPr>
              <p:cNvSpPr/>
              <p:nvPr/>
            </p:nvSpPr>
            <p:spPr>
              <a:xfrm>
                <a:off x="685475" y="2371925"/>
                <a:ext cx="142600" cy="241975"/>
              </a:xfrm>
              <a:custGeom>
                <a:avLst/>
                <a:gdLst/>
                <a:ahLst/>
                <a:cxnLst/>
                <a:rect l="l" t="t" r="r" b="b"/>
                <a:pathLst>
                  <a:path w="5704" h="9679" extrusionOk="0">
                    <a:moveTo>
                      <a:pt x="2080" y="662"/>
                    </a:moveTo>
                    <a:cubicBezTo>
                      <a:pt x="2458" y="662"/>
                      <a:pt x="2773" y="977"/>
                      <a:pt x="2773" y="1387"/>
                    </a:cubicBezTo>
                    <a:cubicBezTo>
                      <a:pt x="2773" y="1765"/>
                      <a:pt x="2458" y="2080"/>
                      <a:pt x="2080" y="2080"/>
                    </a:cubicBezTo>
                    <a:cubicBezTo>
                      <a:pt x="1671" y="2080"/>
                      <a:pt x="1356" y="1765"/>
                      <a:pt x="1356" y="1387"/>
                    </a:cubicBezTo>
                    <a:cubicBezTo>
                      <a:pt x="1356" y="977"/>
                      <a:pt x="1734" y="662"/>
                      <a:pt x="2080" y="662"/>
                    </a:cubicBezTo>
                    <a:close/>
                    <a:moveTo>
                      <a:pt x="2962" y="6900"/>
                    </a:moveTo>
                    <a:lnTo>
                      <a:pt x="3120" y="7593"/>
                    </a:lnTo>
                    <a:lnTo>
                      <a:pt x="1135" y="7593"/>
                    </a:lnTo>
                    <a:lnTo>
                      <a:pt x="1293" y="6900"/>
                    </a:lnTo>
                    <a:close/>
                    <a:moveTo>
                      <a:pt x="1742" y="2767"/>
                    </a:moveTo>
                    <a:cubicBezTo>
                      <a:pt x="1866" y="2767"/>
                      <a:pt x="1991" y="2831"/>
                      <a:pt x="2049" y="2962"/>
                    </a:cubicBezTo>
                    <a:lnTo>
                      <a:pt x="2553" y="3938"/>
                    </a:lnTo>
                    <a:cubicBezTo>
                      <a:pt x="2584" y="4064"/>
                      <a:pt x="2742" y="4127"/>
                      <a:pt x="2868" y="4127"/>
                    </a:cubicBezTo>
                    <a:lnTo>
                      <a:pt x="3813" y="4127"/>
                    </a:lnTo>
                    <a:cubicBezTo>
                      <a:pt x="4002" y="4127"/>
                      <a:pt x="4159" y="4285"/>
                      <a:pt x="4159" y="4474"/>
                    </a:cubicBezTo>
                    <a:cubicBezTo>
                      <a:pt x="4159" y="4695"/>
                      <a:pt x="4002" y="4852"/>
                      <a:pt x="3813" y="4852"/>
                    </a:cubicBezTo>
                    <a:lnTo>
                      <a:pt x="2427" y="4852"/>
                    </a:lnTo>
                    <a:cubicBezTo>
                      <a:pt x="2301" y="4852"/>
                      <a:pt x="2175" y="4758"/>
                      <a:pt x="2112" y="4631"/>
                    </a:cubicBezTo>
                    <a:cubicBezTo>
                      <a:pt x="2042" y="4515"/>
                      <a:pt x="1919" y="4450"/>
                      <a:pt x="1784" y="4450"/>
                    </a:cubicBezTo>
                    <a:cubicBezTo>
                      <a:pt x="1737" y="4450"/>
                      <a:pt x="1688" y="4458"/>
                      <a:pt x="1639" y="4474"/>
                    </a:cubicBezTo>
                    <a:cubicBezTo>
                      <a:pt x="1482" y="4568"/>
                      <a:pt x="1387" y="4758"/>
                      <a:pt x="1482" y="4947"/>
                    </a:cubicBezTo>
                    <a:cubicBezTo>
                      <a:pt x="1671" y="5325"/>
                      <a:pt x="2017" y="5545"/>
                      <a:pt x="2427" y="5545"/>
                    </a:cubicBezTo>
                    <a:lnTo>
                      <a:pt x="3813" y="5545"/>
                    </a:lnTo>
                    <a:cubicBezTo>
                      <a:pt x="3970" y="5545"/>
                      <a:pt x="4128" y="5671"/>
                      <a:pt x="4159" y="5829"/>
                    </a:cubicBezTo>
                    <a:lnTo>
                      <a:pt x="4853" y="8570"/>
                    </a:lnTo>
                    <a:cubicBezTo>
                      <a:pt x="4916" y="8790"/>
                      <a:pt x="4790" y="8979"/>
                      <a:pt x="4632" y="9011"/>
                    </a:cubicBezTo>
                    <a:cubicBezTo>
                      <a:pt x="4608" y="9015"/>
                      <a:pt x="4584" y="9017"/>
                      <a:pt x="4560" y="9017"/>
                    </a:cubicBezTo>
                    <a:cubicBezTo>
                      <a:pt x="4403" y="9017"/>
                      <a:pt x="4273" y="8927"/>
                      <a:pt x="4191" y="8790"/>
                    </a:cubicBezTo>
                    <a:lnTo>
                      <a:pt x="3655" y="6522"/>
                    </a:lnTo>
                    <a:cubicBezTo>
                      <a:pt x="3592" y="6364"/>
                      <a:pt x="3498" y="6270"/>
                      <a:pt x="3277" y="6270"/>
                    </a:cubicBezTo>
                    <a:lnTo>
                      <a:pt x="1040" y="6270"/>
                    </a:lnTo>
                    <a:cubicBezTo>
                      <a:pt x="914" y="6270"/>
                      <a:pt x="851" y="6207"/>
                      <a:pt x="757" y="6144"/>
                    </a:cubicBezTo>
                    <a:cubicBezTo>
                      <a:pt x="694" y="5986"/>
                      <a:pt x="694" y="5892"/>
                      <a:pt x="694" y="5797"/>
                    </a:cubicBezTo>
                    <a:lnTo>
                      <a:pt x="1419" y="3025"/>
                    </a:lnTo>
                    <a:cubicBezTo>
                      <a:pt x="1453" y="2855"/>
                      <a:pt x="1597" y="2767"/>
                      <a:pt x="1742" y="2767"/>
                    </a:cubicBezTo>
                    <a:close/>
                    <a:moveTo>
                      <a:pt x="2143" y="0"/>
                    </a:moveTo>
                    <a:cubicBezTo>
                      <a:pt x="1419" y="0"/>
                      <a:pt x="788" y="630"/>
                      <a:pt x="788" y="1387"/>
                    </a:cubicBezTo>
                    <a:cubicBezTo>
                      <a:pt x="788" y="1733"/>
                      <a:pt x="946" y="2080"/>
                      <a:pt x="1135" y="2332"/>
                    </a:cubicBezTo>
                    <a:cubicBezTo>
                      <a:pt x="977" y="2426"/>
                      <a:pt x="851" y="2647"/>
                      <a:pt x="788" y="2867"/>
                    </a:cubicBezTo>
                    <a:lnTo>
                      <a:pt x="64" y="5640"/>
                    </a:lnTo>
                    <a:cubicBezTo>
                      <a:pt x="1" y="5955"/>
                      <a:pt x="64" y="6270"/>
                      <a:pt x="253" y="6522"/>
                    </a:cubicBezTo>
                    <a:cubicBezTo>
                      <a:pt x="347" y="6648"/>
                      <a:pt x="473" y="6774"/>
                      <a:pt x="631" y="6805"/>
                    </a:cubicBezTo>
                    <a:lnTo>
                      <a:pt x="32" y="9263"/>
                    </a:lnTo>
                    <a:cubicBezTo>
                      <a:pt x="1" y="9452"/>
                      <a:pt x="95" y="9609"/>
                      <a:pt x="253" y="9672"/>
                    </a:cubicBezTo>
                    <a:cubicBezTo>
                      <a:pt x="281" y="9676"/>
                      <a:pt x="309" y="9678"/>
                      <a:pt x="335" y="9678"/>
                    </a:cubicBezTo>
                    <a:cubicBezTo>
                      <a:pt x="513" y="9678"/>
                      <a:pt x="639" y="9589"/>
                      <a:pt x="694" y="9452"/>
                    </a:cubicBezTo>
                    <a:lnTo>
                      <a:pt x="977" y="8318"/>
                    </a:lnTo>
                    <a:lnTo>
                      <a:pt x="3372" y="8318"/>
                    </a:lnTo>
                    <a:lnTo>
                      <a:pt x="3529" y="8885"/>
                    </a:lnTo>
                    <a:cubicBezTo>
                      <a:pt x="3661" y="9359"/>
                      <a:pt x="4079" y="9679"/>
                      <a:pt x="4526" y="9679"/>
                    </a:cubicBezTo>
                    <a:cubicBezTo>
                      <a:pt x="4613" y="9679"/>
                      <a:pt x="4702" y="9667"/>
                      <a:pt x="4790" y="9641"/>
                    </a:cubicBezTo>
                    <a:cubicBezTo>
                      <a:pt x="5357" y="9483"/>
                      <a:pt x="5703" y="8916"/>
                      <a:pt x="5546" y="8381"/>
                    </a:cubicBezTo>
                    <a:lnTo>
                      <a:pt x="4821" y="5640"/>
                    </a:lnTo>
                    <a:cubicBezTo>
                      <a:pt x="4790" y="5482"/>
                      <a:pt x="4727" y="5325"/>
                      <a:pt x="4601" y="5199"/>
                    </a:cubicBezTo>
                    <a:cubicBezTo>
                      <a:pt x="4758" y="5010"/>
                      <a:pt x="4884" y="4758"/>
                      <a:pt x="4884" y="4474"/>
                    </a:cubicBezTo>
                    <a:cubicBezTo>
                      <a:pt x="4884" y="3907"/>
                      <a:pt x="4412" y="3466"/>
                      <a:pt x="3844" y="3466"/>
                    </a:cubicBezTo>
                    <a:lnTo>
                      <a:pt x="3088" y="3466"/>
                    </a:lnTo>
                    <a:lnTo>
                      <a:pt x="2710" y="2647"/>
                    </a:lnTo>
                    <a:cubicBezTo>
                      <a:pt x="3183" y="2395"/>
                      <a:pt x="3529" y="1922"/>
                      <a:pt x="3529" y="1387"/>
                    </a:cubicBezTo>
                    <a:cubicBezTo>
                      <a:pt x="3529" y="630"/>
                      <a:pt x="2899" y="0"/>
                      <a:pt x="214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89" name="Google Shape;9154;p73">
                <a:extLst>
                  <a:ext uri="{FF2B5EF4-FFF2-40B4-BE49-F238E27FC236}">
                    <a16:creationId xmlns:a16="http://schemas.microsoft.com/office/drawing/2014/main" id="{E96C11D9-F6CB-2A5E-334C-0CFF0394E4B8}"/>
                  </a:ext>
                </a:extLst>
              </p:cNvPr>
              <p:cNvSpPr/>
              <p:nvPr/>
            </p:nvSpPr>
            <p:spPr>
              <a:xfrm>
                <a:off x="839850" y="2371925"/>
                <a:ext cx="143375" cy="242625"/>
              </a:xfrm>
              <a:custGeom>
                <a:avLst/>
                <a:gdLst/>
                <a:ahLst/>
                <a:cxnLst/>
                <a:rect l="l" t="t" r="r" b="b"/>
                <a:pathLst>
                  <a:path w="5735" h="9705" extrusionOk="0">
                    <a:moveTo>
                      <a:pt x="3624" y="662"/>
                    </a:moveTo>
                    <a:cubicBezTo>
                      <a:pt x="4002" y="662"/>
                      <a:pt x="4317" y="977"/>
                      <a:pt x="4317" y="1355"/>
                    </a:cubicBezTo>
                    <a:cubicBezTo>
                      <a:pt x="4317" y="1765"/>
                      <a:pt x="4002" y="2080"/>
                      <a:pt x="3624" y="2080"/>
                    </a:cubicBezTo>
                    <a:cubicBezTo>
                      <a:pt x="3214" y="2080"/>
                      <a:pt x="2899" y="1765"/>
                      <a:pt x="2899" y="1355"/>
                    </a:cubicBezTo>
                    <a:cubicBezTo>
                      <a:pt x="2899" y="977"/>
                      <a:pt x="3214" y="662"/>
                      <a:pt x="3624" y="662"/>
                    </a:cubicBezTo>
                    <a:close/>
                    <a:moveTo>
                      <a:pt x="4317" y="6900"/>
                    </a:moveTo>
                    <a:lnTo>
                      <a:pt x="4474" y="7593"/>
                    </a:lnTo>
                    <a:lnTo>
                      <a:pt x="2490" y="7593"/>
                    </a:lnTo>
                    <a:lnTo>
                      <a:pt x="2647" y="6900"/>
                    </a:lnTo>
                    <a:close/>
                    <a:moveTo>
                      <a:pt x="3962" y="2731"/>
                    </a:moveTo>
                    <a:cubicBezTo>
                      <a:pt x="4108" y="2731"/>
                      <a:pt x="4250" y="2818"/>
                      <a:pt x="4285" y="2993"/>
                    </a:cubicBezTo>
                    <a:lnTo>
                      <a:pt x="4979" y="5734"/>
                    </a:lnTo>
                    <a:cubicBezTo>
                      <a:pt x="5010" y="6018"/>
                      <a:pt x="4853" y="6207"/>
                      <a:pt x="4632" y="6207"/>
                    </a:cubicBezTo>
                    <a:lnTo>
                      <a:pt x="2395" y="6207"/>
                    </a:lnTo>
                    <a:cubicBezTo>
                      <a:pt x="2238" y="6207"/>
                      <a:pt x="2080" y="6333"/>
                      <a:pt x="2049" y="6490"/>
                    </a:cubicBezTo>
                    <a:lnTo>
                      <a:pt x="1482" y="8727"/>
                    </a:lnTo>
                    <a:cubicBezTo>
                      <a:pt x="1456" y="8883"/>
                      <a:pt x="1323" y="8996"/>
                      <a:pt x="1154" y="8996"/>
                    </a:cubicBezTo>
                    <a:cubicBezTo>
                      <a:pt x="1118" y="8996"/>
                      <a:pt x="1080" y="8990"/>
                      <a:pt x="1040" y="8979"/>
                    </a:cubicBezTo>
                    <a:cubicBezTo>
                      <a:pt x="851" y="8916"/>
                      <a:pt x="725" y="8727"/>
                      <a:pt x="820" y="8538"/>
                    </a:cubicBezTo>
                    <a:lnTo>
                      <a:pt x="1513" y="5766"/>
                    </a:lnTo>
                    <a:cubicBezTo>
                      <a:pt x="1576" y="5608"/>
                      <a:pt x="1671" y="5514"/>
                      <a:pt x="1891" y="5514"/>
                    </a:cubicBezTo>
                    <a:lnTo>
                      <a:pt x="3246" y="5514"/>
                    </a:lnTo>
                    <a:cubicBezTo>
                      <a:pt x="3655" y="5514"/>
                      <a:pt x="4002" y="5262"/>
                      <a:pt x="4222" y="4915"/>
                    </a:cubicBezTo>
                    <a:cubicBezTo>
                      <a:pt x="4285" y="4758"/>
                      <a:pt x="4222" y="4537"/>
                      <a:pt x="4033" y="4442"/>
                    </a:cubicBezTo>
                    <a:cubicBezTo>
                      <a:pt x="3993" y="4426"/>
                      <a:pt x="3948" y="4418"/>
                      <a:pt x="3902" y="4418"/>
                    </a:cubicBezTo>
                    <a:cubicBezTo>
                      <a:pt x="3770" y="4418"/>
                      <a:pt x="3631" y="4483"/>
                      <a:pt x="3561" y="4600"/>
                    </a:cubicBezTo>
                    <a:cubicBezTo>
                      <a:pt x="3529" y="4726"/>
                      <a:pt x="3372" y="4789"/>
                      <a:pt x="3246" y="4789"/>
                    </a:cubicBezTo>
                    <a:lnTo>
                      <a:pt x="1891" y="4789"/>
                    </a:lnTo>
                    <a:cubicBezTo>
                      <a:pt x="1671" y="4789"/>
                      <a:pt x="1513" y="4631"/>
                      <a:pt x="1513" y="4442"/>
                    </a:cubicBezTo>
                    <a:cubicBezTo>
                      <a:pt x="1513" y="4253"/>
                      <a:pt x="1671" y="4096"/>
                      <a:pt x="1891" y="4096"/>
                    </a:cubicBezTo>
                    <a:lnTo>
                      <a:pt x="2836" y="4096"/>
                    </a:lnTo>
                    <a:cubicBezTo>
                      <a:pt x="2931" y="4096"/>
                      <a:pt x="3057" y="4001"/>
                      <a:pt x="3151" y="3907"/>
                    </a:cubicBezTo>
                    <a:cubicBezTo>
                      <a:pt x="3151" y="3844"/>
                      <a:pt x="3655" y="2899"/>
                      <a:pt x="3655" y="2899"/>
                    </a:cubicBezTo>
                    <a:cubicBezTo>
                      <a:pt x="3725" y="2787"/>
                      <a:pt x="3845" y="2731"/>
                      <a:pt x="3962" y="2731"/>
                    </a:cubicBezTo>
                    <a:close/>
                    <a:moveTo>
                      <a:pt x="3529" y="0"/>
                    </a:moveTo>
                    <a:cubicBezTo>
                      <a:pt x="2805" y="0"/>
                      <a:pt x="2175" y="630"/>
                      <a:pt x="2175" y="1355"/>
                    </a:cubicBezTo>
                    <a:cubicBezTo>
                      <a:pt x="2175" y="1922"/>
                      <a:pt x="2490" y="2395"/>
                      <a:pt x="2994" y="2615"/>
                    </a:cubicBezTo>
                    <a:lnTo>
                      <a:pt x="2584" y="3466"/>
                    </a:lnTo>
                    <a:lnTo>
                      <a:pt x="1860" y="3466"/>
                    </a:lnTo>
                    <a:cubicBezTo>
                      <a:pt x="1261" y="3466"/>
                      <a:pt x="820" y="3938"/>
                      <a:pt x="820" y="4474"/>
                    </a:cubicBezTo>
                    <a:cubicBezTo>
                      <a:pt x="820" y="4758"/>
                      <a:pt x="946" y="4978"/>
                      <a:pt x="1103" y="5199"/>
                    </a:cubicBezTo>
                    <a:cubicBezTo>
                      <a:pt x="977" y="5325"/>
                      <a:pt x="914" y="5451"/>
                      <a:pt x="851" y="5608"/>
                    </a:cubicBezTo>
                    <a:lnTo>
                      <a:pt x="158" y="8381"/>
                    </a:lnTo>
                    <a:cubicBezTo>
                      <a:pt x="1" y="8916"/>
                      <a:pt x="347" y="9483"/>
                      <a:pt x="914" y="9641"/>
                    </a:cubicBezTo>
                    <a:cubicBezTo>
                      <a:pt x="1002" y="9667"/>
                      <a:pt x="1091" y="9679"/>
                      <a:pt x="1178" y="9679"/>
                    </a:cubicBezTo>
                    <a:cubicBezTo>
                      <a:pt x="1624" y="9679"/>
                      <a:pt x="2038" y="9359"/>
                      <a:pt x="2143" y="8885"/>
                    </a:cubicBezTo>
                    <a:lnTo>
                      <a:pt x="2332" y="8286"/>
                    </a:lnTo>
                    <a:lnTo>
                      <a:pt x="4695" y="8286"/>
                    </a:lnTo>
                    <a:lnTo>
                      <a:pt x="4947" y="9452"/>
                    </a:lnTo>
                    <a:cubicBezTo>
                      <a:pt x="4995" y="9597"/>
                      <a:pt x="5118" y="9704"/>
                      <a:pt x="5257" y="9704"/>
                    </a:cubicBezTo>
                    <a:cubicBezTo>
                      <a:pt x="5300" y="9704"/>
                      <a:pt x="5344" y="9694"/>
                      <a:pt x="5388" y="9672"/>
                    </a:cubicBezTo>
                    <a:cubicBezTo>
                      <a:pt x="5577" y="9641"/>
                      <a:pt x="5703" y="9452"/>
                      <a:pt x="5609" y="9231"/>
                    </a:cubicBezTo>
                    <a:lnTo>
                      <a:pt x="5042" y="6805"/>
                    </a:lnTo>
                    <a:cubicBezTo>
                      <a:pt x="5514" y="6616"/>
                      <a:pt x="5735" y="6144"/>
                      <a:pt x="5640" y="5640"/>
                    </a:cubicBezTo>
                    <a:lnTo>
                      <a:pt x="4916" y="2867"/>
                    </a:lnTo>
                    <a:cubicBezTo>
                      <a:pt x="4884" y="2647"/>
                      <a:pt x="4758" y="2489"/>
                      <a:pt x="4569" y="2332"/>
                    </a:cubicBezTo>
                    <a:cubicBezTo>
                      <a:pt x="4790" y="2080"/>
                      <a:pt x="4916" y="1733"/>
                      <a:pt x="4916" y="1355"/>
                    </a:cubicBezTo>
                    <a:cubicBezTo>
                      <a:pt x="4916" y="630"/>
                      <a:pt x="4285" y="0"/>
                      <a:pt x="35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90" name="Google Shape;9155;p73">
                <a:extLst>
                  <a:ext uri="{FF2B5EF4-FFF2-40B4-BE49-F238E27FC236}">
                    <a16:creationId xmlns:a16="http://schemas.microsoft.com/office/drawing/2014/main" id="{E3D145ED-0701-4AFC-DF7A-495D57510E59}"/>
                  </a:ext>
                </a:extLst>
              </p:cNvPr>
              <p:cNvSpPr/>
              <p:nvPr/>
            </p:nvSpPr>
            <p:spPr>
              <a:xfrm>
                <a:off x="772900" y="2318350"/>
                <a:ext cx="122125" cy="105075"/>
              </a:xfrm>
              <a:custGeom>
                <a:avLst/>
                <a:gdLst/>
                <a:ahLst/>
                <a:cxnLst/>
                <a:rect l="l" t="t" r="r" b="b"/>
                <a:pathLst>
                  <a:path w="4885" h="4203" extrusionOk="0">
                    <a:moveTo>
                      <a:pt x="3844" y="631"/>
                    </a:moveTo>
                    <a:cubicBezTo>
                      <a:pt x="4034" y="631"/>
                      <a:pt x="4223" y="789"/>
                      <a:pt x="4223" y="978"/>
                    </a:cubicBezTo>
                    <a:lnTo>
                      <a:pt x="4223" y="1734"/>
                    </a:lnTo>
                    <a:cubicBezTo>
                      <a:pt x="4223" y="1923"/>
                      <a:pt x="4034" y="2112"/>
                      <a:pt x="3844" y="2112"/>
                    </a:cubicBezTo>
                    <a:cubicBezTo>
                      <a:pt x="3655" y="2143"/>
                      <a:pt x="3498" y="2301"/>
                      <a:pt x="3498" y="2458"/>
                    </a:cubicBezTo>
                    <a:lnTo>
                      <a:pt x="3498" y="2994"/>
                    </a:lnTo>
                    <a:lnTo>
                      <a:pt x="2679" y="2206"/>
                    </a:lnTo>
                    <a:cubicBezTo>
                      <a:pt x="2584" y="2143"/>
                      <a:pt x="2521" y="2112"/>
                      <a:pt x="2427" y="2112"/>
                    </a:cubicBezTo>
                    <a:lnTo>
                      <a:pt x="1009" y="2112"/>
                    </a:lnTo>
                    <a:cubicBezTo>
                      <a:pt x="820" y="2112"/>
                      <a:pt x="662" y="1923"/>
                      <a:pt x="662" y="1734"/>
                    </a:cubicBezTo>
                    <a:lnTo>
                      <a:pt x="662" y="978"/>
                    </a:lnTo>
                    <a:cubicBezTo>
                      <a:pt x="662" y="789"/>
                      <a:pt x="820" y="631"/>
                      <a:pt x="1009" y="631"/>
                    </a:cubicBezTo>
                    <a:close/>
                    <a:moveTo>
                      <a:pt x="1009" y="1"/>
                    </a:moveTo>
                    <a:cubicBezTo>
                      <a:pt x="442" y="1"/>
                      <a:pt x="1" y="474"/>
                      <a:pt x="1" y="1041"/>
                    </a:cubicBezTo>
                    <a:lnTo>
                      <a:pt x="1" y="1765"/>
                    </a:lnTo>
                    <a:cubicBezTo>
                      <a:pt x="1" y="2364"/>
                      <a:pt x="473" y="2805"/>
                      <a:pt x="1009" y="2805"/>
                    </a:cubicBezTo>
                    <a:lnTo>
                      <a:pt x="2269" y="2805"/>
                    </a:lnTo>
                    <a:lnTo>
                      <a:pt x="3592" y="4097"/>
                    </a:lnTo>
                    <a:cubicBezTo>
                      <a:pt x="3663" y="4167"/>
                      <a:pt x="3770" y="4203"/>
                      <a:pt x="3872" y="4203"/>
                    </a:cubicBezTo>
                    <a:cubicBezTo>
                      <a:pt x="3906" y="4203"/>
                      <a:pt x="3939" y="4199"/>
                      <a:pt x="3970" y="4191"/>
                    </a:cubicBezTo>
                    <a:cubicBezTo>
                      <a:pt x="4097" y="4160"/>
                      <a:pt x="4160" y="4002"/>
                      <a:pt x="4160" y="3876"/>
                    </a:cubicBezTo>
                    <a:lnTo>
                      <a:pt x="4160" y="2773"/>
                    </a:lnTo>
                    <a:cubicBezTo>
                      <a:pt x="4569" y="2616"/>
                      <a:pt x="4884" y="2238"/>
                      <a:pt x="4884" y="1765"/>
                    </a:cubicBezTo>
                    <a:lnTo>
                      <a:pt x="4884" y="1041"/>
                    </a:lnTo>
                    <a:cubicBezTo>
                      <a:pt x="4884" y="442"/>
                      <a:pt x="4412" y="1"/>
                      <a:pt x="384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932" name="Google Shape;9156;p73">
              <a:extLst>
                <a:ext uri="{FF2B5EF4-FFF2-40B4-BE49-F238E27FC236}">
                  <a16:creationId xmlns:a16="http://schemas.microsoft.com/office/drawing/2014/main" id="{CB12AE71-094B-0B5C-4167-537F793A6D23}"/>
                </a:ext>
              </a:extLst>
            </p:cNvPr>
            <p:cNvSpPr/>
            <p:nvPr/>
          </p:nvSpPr>
          <p:spPr>
            <a:xfrm>
              <a:off x="767248" y="2924655"/>
              <a:ext cx="499261" cy="500571"/>
            </a:xfrm>
            <a:custGeom>
              <a:avLst/>
              <a:gdLst/>
              <a:ahLst/>
              <a:cxnLst/>
              <a:rect l="l" t="t" r="r" b="b"/>
              <a:pathLst>
                <a:path w="11815" h="11846" extrusionOk="0">
                  <a:moveTo>
                    <a:pt x="5829" y="693"/>
                  </a:moveTo>
                  <a:cubicBezTo>
                    <a:pt x="6238" y="693"/>
                    <a:pt x="6553" y="1008"/>
                    <a:pt x="6553" y="1418"/>
                  </a:cubicBezTo>
                  <a:cubicBezTo>
                    <a:pt x="6553" y="1796"/>
                    <a:pt x="6238" y="2111"/>
                    <a:pt x="5829" y="2111"/>
                  </a:cubicBezTo>
                  <a:cubicBezTo>
                    <a:pt x="5451" y="2111"/>
                    <a:pt x="5136" y="1796"/>
                    <a:pt x="5136" y="1418"/>
                  </a:cubicBezTo>
                  <a:cubicBezTo>
                    <a:pt x="5136" y="1008"/>
                    <a:pt x="5482" y="693"/>
                    <a:pt x="5829" y="693"/>
                  </a:cubicBezTo>
                  <a:close/>
                  <a:moveTo>
                    <a:pt x="5829" y="2773"/>
                  </a:moveTo>
                  <a:cubicBezTo>
                    <a:pt x="6774" y="2773"/>
                    <a:pt x="7562" y="3560"/>
                    <a:pt x="7562" y="4568"/>
                  </a:cubicBezTo>
                  <a:lnTo>
                    <a:pt x="7562" y="4915"/>
                  </a:lnTo>
                  <a:lnTo>
                    <a:pt x="4096" y="4915"/>
                  </a:lnTo>
                  <a:lnTo>
                    <a:pt x="4096" y="4568"/>
                  </a:lnTo>
                  <a:cubicBezTo>
                    <a:pt x="4096" y="3560"/>
                    <a:pt x="4884" y="2773"/>
                    <a:pt x="5829" y="2773"/>
                  </a:cubicBezTo>
                  <a:close/>
                  <a:moveTo>
                    <a:pt x="2363" y="6963"/>
                  </a:moveTo>
                  <a:cubicBezTo>
                    <a:pt x="2773" y="6963"/>
                    <a:pt x="3088" y="7278"/>
                    <a:pt x="3088" y="7656"/>
                  </a:cubicBezTo>
                  <a:cubicBezTo>
                    <a:pt x="3088" y="8065"/>
                    <a:pt x="2773" y="8380"/>
                    <a:pt x="2363" y="8380"/>
                  </a:cubicBezTo>
                  <a:cubicBezTo>
                    <a:pt x="1985" y="8380"/>
                    <a:pt x="1670" y="8065"/>
                    <a:pt x="1670" y="7656"/>
                  </a:cubicBezTo>
                  <a:cubicBezTo>
                    <a:pt x="1670" y="7278"/>
                    <a:pt x="1985" y="6963"/>
                    <a:pt x="2363" y="6963"/>
                  </a:cubicBezTo>
                  <a:close/>
                  <a:moveTo>
                    <a:pt x="9357" y="6963"/>
                  </a:moveTo>
                  <a:cubicBezTo>
                    <a:pt x="9735" y="6963"/>
                    <a:pt x="10050" y="7278"/>
                    <a:pt x="10050" y="7656"/>
                  </a:cubicBezTo>
                  <a:cubicBezTo>
                    <a:pt x="10050" y="8065"/>
                    <a:pt x="9735" y="8380"/>
                    <a:pt x="9357" y="8380"/>
                  </a:cubicBezTo>
                  <a:cubicBezTo>
                    <a:pt x="8948" y="8380"/>
                    <a:pt x="8633" y="8065"/>
                    <a:pt x="8633" y="7656"/>
                  </a:cubicBezTo>
                  <a:cubicBezTo>
                    <a:pt x="8633" y="7278"/>
                    <a:pt x="8948" y="6963"/>
                    <a:pt x="9357" y="6963"/>
                  </a:cubicBezTo>
                  <a:close/>
                  <a:moveTo>
                    <a:pt x="2363" y="9042"/>
                  </a:moveTo>
                  <a:cubicBezTo>
                    <a:pt x="3308" y="9042"/>
                    <a:pt x="4096" y="9830"/>
                    <a:pt x="4096" y="10806"/>
                  </a:cubicBezTo>
                  <a:lnTo>
                    <a:pt x="4096" y="11184"/>
                  </a:lnTo>
                  <a:lnTo>
                    <a:pt x="630" y="11184"/>
                  </a:lnTo>
                  <a:lnTo>
                    <a:pt x="630" y="10806"/>
                  </a:lnTo>
                  <a:cubicBezTo>
                    <a:pt x="630" y="9830"/>
                    <a:pt x="1418" y="9042"/>
                    <a:pt x="2363" y="9042"/>
                  </a:cubicBezTo>
                  <a:close/>
                  <a:moveTo>
                    <a:pt x="9357" y="9042"/>
                  </a:moveTo>
                  <a:cubicBezTo>
                    <a:pt x="10302" y="9042"/>
                    <a:pt x="11090" y="9830"/>
                    <a:pt x="11090" y="10806"/>
                  </a:cubicBezTo>
                  <a:lnTo>
                    <a:pt x="11090" y="11184"/>
                  </a:lnTo>
                  <a:lnTo>
                    <a:pt x="7625" y="11184"/>
                  </a:lnTo>
                  <a:lnTo>
                    <a:pt x="7625" y="10806"/>
                  </a:lnTo>
                  <a:cubicBezTo>
                    <a:pt x="7625" y="9830"/>
                    <a:pt x="8412" y="9042"/>
                    <a:pt x="9357" y="9042"/>
                  </a:cubicBezTo>
                  <a:close/>
                  <a:moveTo>
                    <a:pt x="5892" y="0"/>
                  </a:moveTo>
                  <a:cubicBezTo>
                    <a:pt x="5136" y="0"/>
                    <a:pt x="4506" y="630"/>
                    <a:pt x="4506" y="1355"/>
                  </a:cubicBezTo>
                  <a:cubicBezTo>
                    <a:pt x="4506" y="1733"/>
                    <a:pt x="4632" y="2016"/>
                    <a:pt x="4852" y="2300"/>
                  </a:cubicBezTo>
                  <a:cubicBezTo>
                    <a:pt x="4033" y="2710"/>
                    <a:pt x="3466" y="3529"/>
                    <a:pt x="3466" y="4505"/>
                  </a:cubicBezTo>
                  <a:lnTo>
                    <a:pt x="3466" y="5230"/>
                  </a:lnTo>
                  <a:cubicBezTo>
                    <a:pt x="3466" y="5419"/>
                    <a:pt x="3623" y="5577"/>
                    <a:pt x="3844" y="5577"/>
                  </a:cubicBezTo>
                  <a:lnTo>
                    <a:pt x="5577" y="5577"/>
                  </a:lnTo>
                  <a:lnTo>
                    <a:pt x="5577" y="7152"/>
                  </a:lnTo>
                  <a:lnTo>
                    <a:pt x="3875" y="8822"/>
                  </a:lnTo>
                  <a:cubicBezTo>
                    <a:pt x="3749" y="8696"/>
                    <a:pt x="3592" y="8601"/>
                    <a:pt x="3434" y="8569"/>
                  </a:cubicBezTo>
                  <a:cubicBezTo>
                    <a:pt x="3686" y="8349"/>
                    <a:pt x="3781" y="8034"/>
                    <a:pt x="3781" y="7624"/>
                  </a:cubicBezTo>
                  <a:cubicBezTo>
                    <a:pt x="3781" y="6868"/>
                    <a:pt x="3151" y="6238"/>
                    <a:pt x="2426" y="6238"/>
                  </a:cubicBezTo>
                  <a:cubicBezTo>
                    <a:pt x="1670" y="6238"/>
                    <a:pt x="1040" y="6868"/>
                    <a:pt x="1040" y="7624"/>
                  </a:cubicBezTo>
                  <a:cubicBezTo>
                    <a:pt x="1040" y="7971"/>
                    <a:pt x="1166" y="8286"/>
                    <a:pt x="1387" y="8569"/>
                  </a:cubicBezTo>
                  <a:cubicBezTo>
                    <a:pt x="567" y="8979"/>
                    <a:pt x="0" y="9798"/>
                    <a:pt x="0" y="10775"/>
                  </a:cubicBezTo>
                  <a:lnTo>
                    <a:pt x="0" y="11499"/>
                  </a:lnTo>
                  <a:cubicBezTo>
                    <a:pt x="0" y="11688"/>
                    <a:pt x="158" y="11846"/>
                    <a:pt x="378" y="11846"/>
                  </a:cubicBezTo>
                  <a:lnTo>
                    <a:pt x="4474" y="11846"/>
                  </a:lnTo>
                  <a:cubicBezTo>
                    <a:pt x="4663" y="11846"/>
                    <a:pt x="4821" y="11688"/>
                    <a:pt x="4821" y="11499"/>
                  </a:cubicBezTo>
                  <a:lnTo>
                    <a:pt x="4821" y="10775"/>
                  </a:lnTo>
                  <a:cubicBezTo>
                    <a:pt x="4821" y="10239"/>
                    <a:pt x="4632" y="9704"/>
                    <a:pt x="4348" y="9326"/>
                  </a:cubicBezTo>
                  <a:lnTo>
                    <a:pt x="5860" y="7782"/>
                  </a:lnTo>
                  <a:lnTo>
                    <a:pt x="7404" y="9326"/>
                  </a:lnTo>
                  <a:cubicBezTo>
                    <a:pt x="7089" y="9704"/>
                    <a:pt x="6931" y="10239"/>
                    <a:pt x="6931" y="10775"/>
                  </a:cubicBezTo>
                  <a:lnTo>
                    <a:pt x="6931" y="11499"/>
                  </a:lnTo>
                  <a:cubicBezTo>
                    <a:pt x="6931" y="11688"/>
                    <a:pt x="7089" y="11846"/>
                    <a:pt x="7309" y="11846"/>
                  </a:cubicBezTo>
                  <a:lnTo>
                    <a:pt x="11468" y="11846"/>
                  </a:lnTo>
                  <a:cubicBezTo>
                    <a:pt x="11657" y="11846"/>
                    <a:pt x="11815" y="11688"/>
                    <a:pt x="11815" y="11499"/>
                  </a:cubicBezTo>
                  <a:lnTo>
                    <a:pt x="11815" y="10775"/>
                  </a:lnTo>
                  <a:cubicBezTo>
                    <a:pt x="11783" y="9830"/>
                    <a:pt x="11185" y="8979"/>
                    <a:pt x="10365" y="8569"/>
                  </a:cubicBezTo>
                  <a:cubicBezTo>
                    <a:pt x="10586" y="8349"/>
                    <a:pt x="10712" y="8034"/>
                    <a:pt x="10712" y="7624"/>
                  </a:cubicBezTo>
                  <a:cubicBezTo>
                    <a:pt x="10712" y="6868"/>
                    <a:pt x="10082" y="6238"/>
                    <a:pt x="9357" y="6238"/>
                  </a:cubicBezTo>
                  <a:cubicBezTo>
                    <a:pt x="8601" y="6238"/>
                    <a:pt x="7971" y="6868"/>
                    <a:pt x="7971" y="7624"/>
                  </a:cubicBezTo>
                  <a:cubicBezTo>
                    <a:pt x="7971" y="7971"/>
                    <a:pt x="8097" y="8286"/>
                    <a:pt x="8318" y="8569"/>
                  </a:cubicBezTo>
                  <a:cubicBezTo>
                    <a:pt x="8160" y="8664"/>
                    <a:pt x="8034" y="8727"/>
                    <a:pt x="7877" y="8822"/>
                  </a:cubicBezTo>
                  <a:lnTo>
                    <a:pt x="6207" y="7152"/>
                  </a:lnTo>
                  <a:lnTo>
                    <a:pt x="6207" y="5577"/>
                  </a:lnTo>
                  <a:lnTo>
                    <a:pt x="7940" y="5577"/>
                  </a:lnTo>
                  <a:cubicBezTo>
                    <a:pt x="8129" y="5577"/>
                    <a:pt x="8286" y="5419"/>
                    <a:pt x="8286" y="5230"/>
                  </a:cubicBezTo>
                  <a:lnTo>
                    <a:pt x="8286" y="4505"/>
                  </a:lnTo>
                  <a:cubicBezTo>
                    <a:pt x="8286" y="3529"/>
                    <a:pt x="7688" y="2710"/>
                    <a:pt x="6900" y="2300"/>
                  </a:cubicBezTo>
                  <a:cubicBezTo>
                    <a:pt x="7152" y="2080"/>
                    <a:pt x="7246" y="1764"/>
                    <a:pt x="7246" y="1355"/>
                  </a:cubicBezTo>
                  <a:cubicBezTo>
                    <a:pt x="7246" y="630"/>
                    <a:pt x="6616" y="0"/>
                    <a:pt x="58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933" name="Google Shape;9157;p73">
              <a:extLst>
                <a:ext uri="{FF2B5EF4-FFF2-40B4-BE49-F238E27FC236}">
                  <a16:creationId xmlns:a16="http://schemas.microsoft.com/office/drawing/2014/main" id="{8EE31617-F873-536F-ED62-989CB0B192C7}"/>
                </a:ext>
              </a:extLst>
            </p:cNvPr>
            <p:cNvGrpSpPr/>
            <p:nvPr/>
          </p:nvGrpSpPr>
          <p:grpSpPr>
            <a:xfrm>
              <a:off x="3957191" y="1688870"/>
              <a:ext cx="443398" cy="498627"/>
              <a:chOff x="2523000" y="1954875"/>
              <a:chExt cx="262325" cy="295000"/>
            </a:xfrm>
            <a:grpFill/>
          </p:grpSpPr>
          <p:sp>
            <p:nvSpPr>
              <p:cNvPr id="8086" name="Google Shape;9158;p73">
                <a:extLst>
                  <a:ext uri="{FF2B5EF4-FFF2-40B4-BE49-F238E27FC236}">
                    <a16:creationId xmlns:a16="http://schemas.microsoft.com/office/drawing/2014/main" id="{7B9D192B-D3E5-11EA-1514-29EA12DFA0D0}"/>
                  </a:ext>
                </a:extLst>
              </p:cNvPr>
              <p:cNvSpPr/>
              <p:nvPr/>
            </p:nvSpPr>
            <p:spPr>
              <a:xfrm>
                <a:off x="2523000" y="1954875"/>
                <a:ext cx="262325" cy="295000"/>
              </a:xfrm>
              <a:custGeom>
                <a:avLst/>
                <a:gdLst/>
                <a:ahLst/>
                <a:cxnLst/>
                <a:rect l="l" t="t" r="r" b="b"/>
                <a:pathLst>
                  <a:path w="10493" h="11800" extrusionOk="0">
                    <a:moveTo>
                      <a:pt x="5294" y="709"/>
                    </a:moveTo>
                    <a:cubicBezTo>
                      <a:pt x="6350" y="1316"/>
                      <a:pt x="7422" y="1602"/>
                      <a:pt x="8487" y="1602"/>
                    </a:cubicBezTo>
                    <a:cubicBezTo>
                      <a:pt x="8915" y="1602"/>
                      <a:pt x="9343" y="1556"/>
                      <a:pt x="9767" y="1465"/>
                    </a:cubicBezTo>
                    <a:lnTo>
                      <a:pt x="9767" y="5026"/>
                    </a:lnTo>
                    <a:cubicBezTo>
                      <a:pt x="9767" y="7798"/>
                      <a:pt x="7940" y="10287"/>
                      <a:pt x="5294" y="11137"/>
                    </a:cubicBezTo>
                    <a:cubicBezTo>
                      <a:pt x="2647" y="10350"/>
                      <a:pt x="789" y="7798"/>
                      <a:pt x="789" y="5026"/>
                    </a:cubicBezTo>
                    <a:lnTo>
                      <a:pt x="789" y="1465"/>
                    </a:lnTo>
                    <a:cubicBezTo>
                      <a:pt x="1222" y="1556"/>
                      <a:pt x="1654" y="1602"/>
                      <a:pt x="2084" y="1602"/>
                    </a:cubicBezTo>
                    <a:cubicBezTo>
                      <a:pt x="3153" y="1602"/>
                      <a:pt x="4215" y="1316"/>
                      <a:pt x="5294" y="709"/>
                    </a:cubicBezTo>
                    <a:close/>
                    <a:moveTo>
                      <a:pt x="5266" y="0"/>
                    </a:moveTo>
                    <a:cubicBezTo>
                      <a:pt x="5207" y="0"/>
                      <a:pt x="5152" y="16"/>
                      <a:pt x="5105" y="48"/>
                    </a:cubicBezTo>
                    <a:cubicBezTo>
                      <a:pt x="4065" y="646"/>
                      <a:pt x="3057" y="930"/>
                      <a:pt x="2017" y="930"/>
                    </a:cubicBezTo>
                    <a:cubicBezTo>
                      <a:pt x="1513" y="930"/>
                      <a:pt x="1009" y="835"/>
                      <a:pt x="473" y="678"/>
                    </a:cubicBezTo>
                    <a:cubicBezTo>
                      <a:pt x="440" y="669"/>
                      <a:pt x="408" y="665"/>
                      <a:pt x="378" y="665"/>
                    </a:cubicBezTo>
                    <a:cubicBezTo>
                      <a:pt x="297" y="665"/>
                      <a:pt x="228" y="695"/>
                      <a:pt x="158" y="741"/>
                    </a:cubicBezTo>
                    <a:cubicBezTo>
                      <a:pt x="95" y="804"/>
                      <a:pt x="1" y="898"/>
                      <a:pt x="1" y="993"/>
                    </a:cubicBezTo>
                    <a:lnTo>
                      <a:pt x="1" y="4994"/>
                    </a:lnTo>
                    <a:cubicBezTo>
                      <a:pt x="127" y="8176"/>
                      <a:pt x="2206" y="10917"/>
                      <a:pt x="5199" y="11799"/>
                    </a:cubicBezTo>
                    <a:lnTo>
                      <a:pt x="5357" y="11799"/>
                    </a:lnTo>
                    <a:cubicBezTo>
                      <a:pt x="8350" y="10917"/>
                      <a:pt x="10492" y="8176"/>
                      <a:pt x="10492" y="5026"/>
                    </a:cubicBezTo>
                    <a:lnTo>
                      <a:pt x="10492" y="1056"/>
                    </a:lnTo>
                    <a:cubicBezTo>
                      <a:pt x="10492" y="930"/>
                      <a:pt x="10429" y="835"/>
                      <a:pt x="10335" y="772"/>
                    </a:cubicBezTo>
                    <a:cubicBezTo>
                      <a:pt x="10282" y="720"/>
                      <a:pt x="10230" y="697"/>
                      <a:pt x="10173" y="697"/>
                    </a:cubicBezTo>
                    <a:cubicBezTo>
                      <a:pt x="10126" y="697"/>
                      <a:pt x="10076" y="713"/>
                      <a:pt x="10019" y="741"/>
                    </a:cubicBezTo>
                    <a:cubicBezTo>
                      <a:pt x="9509" y="876"/>
                      <a:pt x="9006" y="946"/>
                      <a:pt x="8504" y="946"/>
                    </a:cubicBezTo>
                    <a:cubicBezTo>
                      <a:pt x="7490" y="946"/>
                      <a:pt x="6485" y="659"/>
                      <a:pt x="5451" y="48"/>
                    </a:cubicBezTo>
                    <a:cubicBezTo>
                      <a:pt x="5388" y="16"/>
                      <a:pt x="5325" y="0"/>
                      <a:pt x="52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87" name="Google Shape;9159;p73">
                <a:extLst>
                  <a:ext uri="{FF2B5EF4-FFF2-40B4-BE49-F238E27FC236}">
                    <a16:creationId xmlns:a16="http://schemas.microsoft.com/office/drawing/2014/main" id="{23CC1252-677D-A240-0EE8-1916601B823F}"/>
                  </a:ext>
                </a:extLst>
              </p:cNvPr>
              <p:cNvSpPr/>
              <p:nvPr/>
            </p:nvSpPr>
            <p:spPr>
              <a:xfrm>
                <a:off x="2595475" y="2024575"/>
                <a:ext cx="122100" cy="138650"/>
              </a:xfrm>
              <a:custGeom>
                <a:avLst/>
                <a:gdLst/>
                <a:ahLst/>
                <a:cxnLst/>
                <a:rect l="l" t="t" r="r" b="b"/>
                <a:pathLst>
                  <a:path w="4884" h="5546" extrusionOk="0">
                    <a:moveTo>
                      <a:pt x="2426" y="694"/>
                    </a:moveTo>
                    <a:cubicBezTo>
                      <a:pt x="2836" y="694"/>
                      <a:pt x="3151" y="1009"/>
                      <a:pt x="3151" y="1418"/>
                    </a:cubicBezTo>
                    <a:cubicBezTo>
                      <a:pt x="3151" y="1796"/>
                      <a:pt x="2836" y="2111"/>
                      <a:pt x="2426" y="2111"/>
                    </a:cubicBezTo>
                    <a:cubicBezTo>
                      <a:pt x="2048" y="2111"/>
                      <a:pt x="1733" y="1796"/>
                      <a:pt x="1733" y="1418"/>
                    </a:cubicBezTo>
                    <a:cubicBezTo>
                      <a:pt x="1733" y="1009"/>
                      <a:pt x="2048" y="694"/>
                      <a:pt x="2426" y="694"/>
                    </a:cubicBezTo>
                    <a:close/>
                    <a:moveTo>
                      <a:pt x="2426" y="2742"/>
                    </a:moveTo>
                    <a:cubicBezTo>
                      <a:pt x="3371" y="2742"/>
                      <a:pt x="4159" y="3529"/>
                      <a:pt x="4159" y="4474"/>
                    </a:cubicBezTo>
                    <a:lnTo>
                      <a:pt x="4159" y="4821"/>
                    </a:lnTo>
                    <a:lnTo>
                      <a:pt x="693" y="4821"/>
                    </a:lnTo>
                    <a:lnTo>
                      <a:pt x="693" y="4474"/>
                    </a:lnTo>
                    <a:cubicBezTo>
                      <a:pt x="693" y="3529"/>
                      <a:pt x="1481" y="2742"/>
                      <a:pt x="2426" y="2742"/>
                    </a:cubicBezTo>
                    <a:close/>
                    <a:moveTo>
                      <a:pt x="2458" y="1"/>
                    </a:moveTo>
                    <a:cubicBezTo>
                      <a:pt x="1733" y="1"/>
                      <a:pt x="1103" y="599"/>
                      <a:pt x="1103" y="1355"/>
                    </a:cubicBezTo>
                    <a:cubicBezTo>
                      <a:pt x="1103" y="1733"/>
                      <a:pt x="1198" y="2048"/>
                      <a:pt x="1450" y="2269"/>
                    </a:cubicBezTo>
                    <a:cubicBezTo>
                      <a:pt x="630" y="2647"/>
                      <a:pt x="63" y="3498"/>
                      <a:pt x="63" y="4474"/>
                    </a:cubicBezTo>
                    <a:lnTo>
                      <a:pt x="63" y="5199"/>
                    </a:lnTo>
                    <a:cubicBezTo>
                      <a:pt x="0" y="5388"/>
                      <a:pt x="158" y="5546"/>
                      <a:pt x="347" y="5546"/>
                    </a:cubicBezTo>
                    <a:lnTo>
                      <a:pt x="4506" y="5546"/>
                    </a:lnTo>
                    <a:cubicBezTo>
                      <a:pt x="4726" y="5546"/>
                      <a:pt x="4884" y="5388"/>
                      <a:pt x="4884" y="5199"/>
                    </a:cubicBezTo>
                    <a:lnTo>
                      <a:pt x="4884" y="4474"/>
                    </a:lnTo>
                    <a:cubicBezTo>
                      <a:pt x="4884" y="3498"/>
                      <a:pt x="4317" y="2647"/>
                      <a:pt x="3497" y="2269"/>
                    </a:cubicBezTo>
                    <a:cubicBezTo>
                      <a:pt x="3718" y="2048"/>
                      <a:pt x="3844" y="1702"/>
                      <a:pt x="3844" y="1355"/>
                    </a:cubicBezTo>
                    <a:cubicBezTo>
                      <a:pt x="3844" y="599"/>
                      <a:pt x="3214" y="1"/>
                      <a:pt x="245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934" name="Google Shape;9160;p73">
              <a:extLst>
                <a:ext uri="{FF2B5EF4-FFF2-40B4-BE49-F238E27FC236}">
                  <a16:creationId xmlns:a16="http://schemas.microsoft.com/office/drawing/2014/main" id="{15CBF57A-BB35-3B6C-3653-C2C63763F710}"/>
                </a:ext>
              </a:extLst>
            </p:cNvPr>
            <p:cNvGrpSpPr/>
            <p:nvPr/>
          </p:nvGrpSpPr>
          <p:grpSpPr>
            <a:xfrm>
              <a:off x="3927252" y="2281623"/>
              <a:ext cx="503276" cy="499303"/>
              <a:chOff x="2508825" y="2318350"/>
              <a:chExt cx="297750" cy="295400"/>
            </a:xfrm>
            <a:grpFill/>
          </p:grpSpPr>
          <p:sp>
            <p:nvSpPr>
              <p:cNvPr id="8084" name="Google Shape;9161;p73">
                <a:extLst>
                  <a:ext uri="{FF2B5EF4-FFF2-40B4-BE49-F238E27FC236}">
                    <a16:creationId xmlns:a16="http://schemas.microsoft.com/office/drawing/2014/main" id="{CE612931-ECB2-D6B2-ABDF-A67D9F938ACA}"/>
                  </a:ext>
                </a:extLst>
              </p:cNvPr>
              <p:cNvSpPr/>
              <p:nvPr/>
            </p:nvSpPr>
            <p:spPr>
              <a:xfrm>
                <a:off x="2508825" y="2318350"/>
                <a:ext cx="297750" cy="295400"/>
              </a:xfrm>
              <a:custGeom>
                <a:avLst/>
                <a:gdLst/>
                <a:ahLst/>
                <a:cxnLst/>
                <a:rect l="l" t="t" r="r" b="b"/>
                <a:pathLst>
                  <a:path w="11910" h="11816" extrusionOk="0">
                    <a:moveTo>
                      <a:pt x="5892" y="694"/>
                    </a:moveTo>
                    <a:cubicBezTo>
                      <a:pt x="7625" y="694"/>
                      <a:pt x="9043" y="2112"/>
                      <a:pt x="9043" y="3845"/>
                    </a:cubicBezTo>
                    <a:cubicBezTo>
                      <a:pt x="9043" y="5483"/>
                      <a:pt x="7751" y="6838"/>
                      <a:pt x="6081" y="6932"/>
                    </a:cubicBezTo>
                    <a:cubicBezTo>
                      <a:pt x="6018" y="6932"/>
                      <a:pt x="5987" y="6901"/>
                      <a:pt x="5924" y="6869"/>
                    </a:cubicBezTo>
                    <a:lnTo>
                      <a:pt x="5766" y="6711"/>
                    </a:lnTo>
                    <a:cubicBezTo>
                      <a:pt x="5297" y="6298"/>
                      <a:pt x="4683" y="6101"/>
                      <a:pt x="4072" y="6101"/>
                    </a:cubicBezTo>
                    <a:cubicBezTo>
                      <a:pt x="3985" y="6101"/>
                      <a:pt x="3899" y="6105"/>
                      <a:pt x="3813" y="6113"/>
                    </a:cubicBezTo>
                    <a:cubicBezTo>
                      <a:pt x="3151" y="5577"/>
                      <a:pt x="2773" y="4727"/>
                      <a:pt x="2773" y="3845"/>
                    </a:cubicBezTo>
                    <a:cubicBezTo>
                      <a:pt x="2773" y="2112"/>
                      <a:pt x="4191" y="694"/>
                      <a:pt x="5892" y="694"/>
                    </a:cubicBezTo>
                    <a:close/>
                    <a:moveTo>
                      <a:pt x="4171" y="6822"/>
                    </a:moveTo>
                    <a:cubicBezTo>
                      <a:pt x="4577" y="6822"/>
                      <a:pt x="4979" y="6964"/>
                      <a:pt x="5294" y="7247"/>
                    </a:cubicBezTo>
                    <a:cubicBezTo>
                      <a:pt x="5420" y="7373"/>
                      <a:pt x="5735" y="7657"/>
                      <a:pt x="5892" y="7657"/>
                    </a:cubicBezTo>
                    <a:lnTo>
                      <a:pt x="7972" y="7657"/>
                    </a:lnTo>
                    <a:cubicBezTo>
                      <a:pt x="8192" y="7657"/>
                      <a:pt x="8350" y="7814"/>
                      <a:pt x="8350" y="8003"/>
                    </a:cubicBezTo>
                    <a:cubicBezTo>
                      <a:pt x="8350" y="8192"/>
                      <a:pt x="8192" y="8350"/>
                      <a:pt x="7972" y="8350"/>
                    </a:cubicBezTo>
                    <a:lnTo>
                      <a:pt x="5514" y="8350"/>
                    </a:lnTo>
                    <a:cubicBezTo>
                      <a:pt x="5294" y="8350"/>
                      <a:pt x="5136" y="8507"/>
                      <a:pt x="5136" y="8728"/>
                    </a:cubicBezTo>
                    <a:cubicBezTo>
                      <a:pt x="5136" y="8917"/>
                      <a:pt x="5294" y="9074"/>
                      <a:pt x="5514" y="9074"/>
                    </a:cubicBezTo>
                    <a:lnTo>
                      <a:pt x="8224" y="9074"/>
                    </a:lnTo>
                    <a:cubicBezTo>
                      <a:pt x="8507" y="9074"/>
                      <a:pt x="8759" y="8948"/>
                      <a:pt x="8980" y="8759"/>
                    </a:cubicBezTo>
                    <a:lnTo>
                      <a:pt x="10492" y="7090"/>
                    </a:lnTo>
                    <a:cubicBezTo>
                      <a:pt x="10568" y="7033"/>
                      <a:pt x="10666" y="6987"/>
                      <a:pt x="10766" y="6987"/>
                    </a:cubicBezTo>
                    <a:cubicBezTo>
                      <a:pt x="10833" y="6987"/>
                      <a:pt x="10902" y="7008"/>
                      <a:pt x="10965" y="7058"/>
                    </a:cubicBezTo>
                    <a:cubicBezTo>
                      <a:pt x="11122" y="7184"/>
                      <a:pt x="11185" y="7373"/>
                      <a:pt x="11059" y="7531"/>
                    </a:cubicBezTo>
                    <a:lnTo>
                      <a:pt x="9389" y="9767"/>
                    </a:lnTo>
                    <a:cubicBezTo>
                      <a:pt x="9074" y="10209"/>
                      <a:pt x="8570" y="10492"/>
                      <a:pt x="8035" y="10492"/>
                    </a:cubicBezTo>
                    <a:lnTo>
                      <a:pt x="2773" y="10492"/>
                    </a:lnTo>
                    <a:lnTo>
                      <a:pt x="2773" y="7468"/>
                    </a:lnTo>
                    <a:lnTo>
                      <a:pt x="3025" y="7247"/>
                    </a:lnTo>
                    <a:cubicBezTo>
                      <a:pt x="3356" y="6964"/>
                      <a:pt x="3766" y="6822"/>
                      <a:pt x="4171" y="6822"/>
                    </a:cubicBezTo>
                    <a:close/>
                    <a:moveTo>
                      <a:pt x="1734" y="6932"/>
                    </a:moveTo>
                    <a:cubicBezTo>
                      <a:pt x="1923" y="6932"/>
                      <a:pt x="2080" y="7090"/>
                      <a:pt x="2080" y="7310"/>
                    </a:cubicBezTo>
                    <a:lnTo>
                      <a:pt x="2080" y="10807"/>
                    </a:lnTo>
                    <a:cubicBezTo>
                      <a:pt x="2080" y="10996"/>
                      <a:pt x="1923" y="11154"/>
                      <a:pt x="1734" y="11154"/>
                    </a:cubicBezTo>
                    <a:lnTo>
                      <a:pt x="662" y="11154"/>
                    </a:lnTo>
                    <a:lnTo>
                      <a:pt x="662" y="6932"/>
                    </a:lnTo>
                    <a:close/>
                    <a:moveTo>
                      <a:pt x="5924" y="1"/>
                    </a:moveTo>
                    <a:cubicBezTo>
                      <a:pt x="3844" y="1"/>
                      <a:pt x="2112" y="1734"/>
                      <a:pt x="2112" y="3845"/>
                    </a:cubicBezTo>
                    <a:cubicBezTo>
                      <a:pt x="2112" y="4790"/>
                      <a:pt x="2458" y="5672"/>
                      <a:pt x="3088" y="6396"/>
                    </a:cubicBezTo>
                    <a:cubicBezTo>
                      <a:pt x="2931" y="6459"/>
                      <a:pt x="2773" y="6585"/>
                      <a:pt x="2616" y="6711"/>
                    </a:cubicBezTo>
                    <a:cubicBezTo>
                      <a:pt x="2427" y="6428"/>
                      <a:pt x="2112" y="6270"/>
                      <a:pt x="1765" y="6270"/>
                    </a:cubicBezTo>
                    <a:lnTo>
                      <a:pt x="347" y="6270"/>
                    </a:lnTo>
                    <a:cubicBezTo>
                      <a:pt x="158" y="6270"/>
                      <a:pt x="1" y="6428"/>
                      <a:pt x="1" y="6585"/>
                    </a:cubicBezTo>
                    <a:lnTo>
                      <a:pt x="1" y="11469"/>
                    </a:lnTo>
                    <a:cubicBezTo>
                      <a:pt x="1" y="11658"/>
                      <a:pt x="158" y="11815"/>
                      <a:pt x="347" y="11815"/>
                    </a:cubicBezTo>
                    <a:lnTo>
                      <a:pt x="1765" y="11815"/>
                    </a:lnTo>
                    <a:cubicBezTo>
                      <a:pt x="2238" y="11815"/>
                      <a:pt x="2584" y="11563"/>
                      <a:pt x="2742" y="11122"/>
                    </a:cubicBezTo>
                    <a:lnTo>
                      <a:pt x="8035" y="11122"/>
                    </a:lnTo>
                    <a:cubicBezTo>
                      <a:pt x="8759" y="11122"/>
                      <a:pt x="9515" y="10776"/>
                      <a:pt x="9956" y="10146"/>
                    </a:cubicBezTo>
                    <a:lnTo>
                      <a:pt x="11595" y="7877"/>
                    </a:lnTo>
                    <a:cubicBezTo>
                      <a:pt x="11910" y="7468"/>
                      <a:pt x="11878" y="6838"/>
                      <a:pt x="11437" y="6459"/>
                    </a:cubicBezTo>
                    <a:cubicBezTo>
                      <a:pt x="11249" y="6301"/>
                      <a:pt x="11015" y="6221"/>
                      <a:pt x="10780" y="6221"/>
                    </a:cubicBezTo>
                    <a:cubicBezTo>
                      <a:pt x="10503" y="6221"/>
                      <a:pt x="10224" y="6332"/>
                      <a:pt x="10019" y="6554"/>
                    </a:cubicBezTo>
                    <a:lnTo>
                      <a:pt x="9011" y="7657"/>
                    </a:lnTo>
                    <a:cubicBezTo>
                      <a:pt x="8885" y="7247"/>
                      <a:pt x="8539" y="6932"/>
                      <a:pt x="8098" y="6932"/>
                    </a:cubicBezTo>
                    <a:cubicBezTo>
                      <a:pt x="8287" y="6838"/>
                      <a:pt x="8444" y="6680"/>
                      <a:pt x="8602" y="6522"/>
                    </a:cubicBezTo>
                    <a:cubicBezTo>
                      <a:pt x="9358" y="5798"/>
                      <a:pt x="9767" y="4821"/>
                      <a:pt x="9767" y="3845"/>
                    </a:cubicBezTo>
                    <a:cubicBezTo>
                      <a:pt x="9767" y="1734"/>
                      <a:pt x="8035" y="1"/>
                      <a:pt x="592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85" name="Google Shape;9162;p73">
                <a:extLst>
                  <a:ext uri="{FF2B5EF4-FFF2-40B4-BE49-F238E27FC236}">
                    <a16:creationId xmlns:a16="http://schemas.microsoft.com/office/drawing/2014/main" id="{35AB176D-DB7F-0292-298D-C1E86391C87F}"/>
                  </a:ext>
                </a:extLst>
              </p:cNvPr>
              <p:cNvSpPr/>
              <p:nvPr/>
            </p:nvSpPr>
            <p:spPr>
              <a:xfrm>
                <a:off x="2629350" y="2353025"/>
                <a:ext cx="54350" cy="121300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4852" extrusionOk="0">
                    <a:moveTo>
                      <a:pt x="1071" y="0"/>
                    </a:moveTo>
                    <a:cubicBezTo>
                      <a:pt x="882" y="0"/>
                      <a:pt x="725" y="158"/>
                      <a:pt x="725" y="347"/>
                    </a:cubicBezTo>
                    <a:lnTo>
                      <a:pt x="725" y="756"/>
                    </a:lnTo>
                    <a:cubicBezTo>
                      <a:pt x="315" y="914"/>
                      <a:pt x="63" y="1292"/>
                      <a:pt x="63" y="1733"/>
                    </a:cubicBezTo>
                    <a:cubicBezTo>
                      <a:pt x="0" y="2332"/>
                      <a:pt x="473" y="2804"/>
                      <a:pt x="1071" y="2804"/>
                    </a:cubicBezTo>
                    <a:cubicBezTo>
                      <a:pt x="1260" y="2804"/>
                      <a:pt x="1418" y="2962"/>
                      <a:pt x="1418" y="3151"/>
                    </a:cubicBezTo>
                    <a:cubicBezTo>
                      <a:pt x="1418" y="3308"/>
                      <a:pt x="1355" y="3434"/>
                      <a:pt x="1229" y="3466"/>
                    </a:cubicBezTo>
                    <a:cubicBezTo>
                      <a:pt x="1185" y="3492"/>
                      <a:pt x="1140" y="3503"/>
                      <a:pt x="1093" y="3503"/>
                    </a:cubicBezTo>
                    <a:cubicBezTo>
                      <a:pt x="970" y="3503"/>
                      <a:pt x="839" y="3422"/>
                      <a:pt x="725" y="3308"/>
                    </a:cubicBezTo>
                    <a:cubicBezTo>
                      <a:pt x="662" y="3245"/>
                      <a:pt x="575" y="3214"/>
                      <a:pt x="488" y="3214"/>
                    </a:cubicBezTo>
                    <a:cubicBezTo>
                      <a:pt x="402" y="3214"/>
                      <a:pt x="315" y="3245"/>
                      <a:pt x="252" y="3308"/>
                    </a:cubicBezTo>
                    <a:cubicBezTo>
                      <a:pt x="126" y="3434"/>
                      <a:pt x="126" y="3655"/>
                      <a:pt x="252" y="3781"/>
                    </a:cubicBezTo>
                    <a:cubicBezTo>
                      <a:pt x="410" y="3938"/>
                      <a:pt x="567" y="4064"/>
                      <a:pt x="756" y="4096"/>
                    </a:cubicBezTo>
                    <a:lnTo>
                      <a:pt x="756" y="4505"/>
                    </a:lnTo>
                    <a:cubicBezTo>
                      <a:pt x="756" y="4694"/>
                      <a:pt x="914" y="4852"/>
                      <a:pt x="1103" y="4852"/>
                    </a:cubicBezTo>
                    <a:cubicBezTo>
                      <a:pt x="1323" y="4852"/>
                      <a:pt x="1481" y="4694"/>
                      <a:pt x="1481" y="4505"/>
                    </a:cubicBezTo>
                    <a:lnTo>
                      <a:pt x="1481" y="4096"/>
                    </a:lnTo>
                    <a:cubicBezTo>
                      <a:pt x="1481" y="4096"/>
                      <a:pt x="1512" y="4096"/>
                      <a:pt x="1512" y="4064"/>
                    </a:cubicBezTo>
                    <a:cubicBezTo>
                      <a:pt x="1890" y="3907"/>
                      <a:pt x="2142" y="3497"/>
                      <a:pt x="2142" y="3119"/>
                    </a:cubicBezTo>
                    <a:cubicBezTo>
                      <a:pt x="2142" y="2521"/>
                      <a:pt x="1670" y="2079"/>
                      <a:pt x="1103" y="2079"/>
                    </a:cubicBezTo>
                    <a:cubicBezTo>
                      <a:pt x="914" y="2079"/>
                      <a:pt x="756" y="1922"/>
                      <a:pt x="756" y="1733"/>
                    </a:cubicBezTo>
                    <a:cubicBezTo>
                      <a:pt x="756" y="1575"/>
                      <a:pt x="851" y="1449"/>
                      <a:pt x="1008" y="1418"/>
                    </a:cubicBezTo>
                    <a:cubicBezTo>
                      <a:pt x="1047" y="1405"/>
                      <a:pt x="1085" y="1399"/>
                      <a:pt x="1124" y="1399"/>
                    </a:cubicBezTo>
                    <a:cubicBezTo>
                      <a:pt x="1273" y="1399"/>
                      <a:pt x="1418" y="1494"/>
                      <a:pt x="1544" y="1670"/>
                    </a:cubicBezTo>
                    <a:cubicBezTo>
                      <a:pt x="1610" y="1753"/>
                      <a:pt x="1703" y="1792"/>
                      <a:pt x="1795" y="1792"/>
                    </a:cubicBezTo>
                    <a:cubicBezTo>
                      <a:pt x="1876" y="1792"/>
                      <a:pt x="1957" y="1761"/>
                      <a:pt x="2016" y="1701"/>
                    </a:cubicBezTo>
                    <a:cubicBezTo>
                      <a:pt x="2174" y="1575"/>
                      <a:pt x="2174" y="1323"/>
                      <a:pt x="2048" y="1229"/>
                    </a:cubicBezTo>
                    <a:cubicBezTo>
                      <a:pt x="1859" y="977"/>
                      <a:pt x="1670" y="819"/>
                      <a:pt x="1418" y="756"/>
                    </a:cubicBezTo>
                    <a:lnTo>
                      <a:pt x="1418" y="347"/>
                    </a:lnTo>
                    <a:cubicBezTo>
                      <a:pt x="1418" y="158"/>
                      <a:pt x="1260" y="0"/>
                      <a:pt x="107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935" name="Google Shape;9163;p73">
              <a:extLst>
                <a:ext uri="{FF2B5EF4-FFF2-40B4-BE49-F238E27FC236}">
                  <a16:creationId xmlns:a16="http://schemas.microsoft.com/office/drawing/2014/main" id="{C7C7BD9D-E3BD-0181-9347-9E8A86E732E9}"/>
                </a:ext>
              </a:extLst>
            </p:cNvPr>
            <p:cNvSpPr/>
            <p:nvPr/>
          </p:nvSpPr>
          <p:spPr>
            <a:xfrm>
              <a:off x="3928551" y="2924655"/>
              <a:ext cx="500612" cy="500571"/>
            </a:xfrm>
            <a:custGeom>
              <a:avLst/>
              <a:gdLst/>
              <a:ahLst/>
              <a:cxnLst/>
              <a:rect l="l" t="t" r="r" b="b"/>
              <a:pathLst>
                <a:path w="11847" h="11846" extrusionOk="0">
                  <a:moveTo>
                    <a:pt x="10744" y="3718"/>
                  </a:moveTo>
                  <a:lnTo>
                    <a:pt x="10428" y="4348"/>
                  </a:lnTo>
                  <a:cubicBezTo>
                    <a:pt x="10397" y="4442"/>
                    <a:pt x="10397" y="4568"/>
                    <a:pt x="10428" y="4663"/>
                  </a:cubicBezTo>
                  <a:lnTo>
                    <a:pt x="10744" y="5293"/>
                  </a:lnTo>
                  <a:lnTo>
                    <a:pt x="9483" y="4915"/>
                  </a:lnTo>
                  <a:lnTo>
                    <a:pt x="9105" y="4505"/>
                  </a:lnTo>
                  <a:lnTo>
                    <a:pt x="9483" y="4127"/>
                  </a:lnTo>
                  <a:lnTo>
                    <a:pt x="10744" y="3718"/>
                  </a:lnTo>
                  <a:close/>
                  <a:moveTo>
                    <a:pt x="4443" y="3497"/>
                  </a:moveTo>
                  <a:cubicBezTo>
                    <a:pt x="4884" y="3497"/>
                    <a:pt x="5262" y="3781"/>
                    <a:pt x="5419" y="4190"/>
                  </a:cubicBezTo>
                  <a:lnTo>
                    <a:pt x="4443" y="4190"/>
                  </a:lnTo>
                  <a:cubicBezTo>
                    <a:pt x="4253" y="4190"/>
                    <a:pt x="4096" y="4348"/>
                    <a:pt x="4096" y="4568"/>
                  </a:cubicBezTo>
                  <a:cubicBezTo>
                    <a:pt x="4096" y="4663"/>
                    <a:pt x="4253" y="4820"/>
                    <a:pt x="4443" y="4820"/>
                  </a:cubicBezTo>
                  <a:lnTo>
                    <a:pt x="5419" y="4820"/>
                  </a:lnTo>
                  <a:cubicBezTo>
                    <a:pt x="5262" y="5230"/>
                    <a:pt x="4915" y="5545"/>
                    <a:pt x="4443" y="5545"/>
                  </a:cubicBezTo>
                  <a:cubicBezTo>
                    <a:pt x="3844" y="5545"/>
                    <a:pt x="3434" y="5072"/>
                    <a:pt x="3434" y="4505"/>
                  </a:cubicBezTo>
                  <a:cubicBezTo>
                    <a:pt x="3434" y="3970"/>
                    <a:pt x="3907" y="3497"/>
                    <a:pt x="4443" y="3497"/>
                  </a:cubicBezTo>
                  <a:close/>
                  <a:moveTo>
                    <a:pt x="4443" y="2080"/>
                  </a:moveTo>
                  <a:cubicBezTo>
                    <a:pt x="5671" y="2080"/>
                    <a:pt x="6679" y="2993"/>
                    <a:pt x="6837" y="4159"/>
                  </a:cubicBezTo>
                  <a:lnTo>
                    <a:pt x="6144" y="4159"/>
                  </a:lnTo>
                  <a:cubicBezTo>
                    <a:pt x="5986" y="3371"/>
                    <a:pt x="5262" y="2773"/>
                    <a:pt x="4443" y="2773"/>
                  </a:cubicBezTo>
                  <a:cubicBezTo>
                    <a:pt x="3497" y="2773"/>
                    <a:pt x="2710" y="3560"/>
                    <a:pt x="2710" y="4505"/>
                  </a:cubicBezTo>
                  <a:cubicBezTo>
                    <a:pt x="2710" y="5451"/>
                    <a:pt x="3497" y="6238"/>
                    <a:pt x="4443" y="6238"/>
                  </a:cubicBezTo>
                  <a:cubicBezTo>
                    <a:pt x="5262" y="6238"/>
                    <a:pt x="5986" y="5671"/>
                    <a:pt x="6144" y="4883"/>
                  </a:cubicBezTo>
                  <a:lnTo>
                    <a:pt x="6837" y="4883"/>
                  </a:lnTo>
                  <a:cubicBezTo>
                    <a:pt x="6679" y="6049"/>
                    <a:pt x="5671" y="6963"/>
                    <a:pt x="4443" y="6963"/>
                  </a:cubicBezTo>
                  <a:cubicBezTo>
                    <a:pt x="3119" y="6963"/>
                    <a:pt x="2017" y="5860"/>
                    <a:pt x="2017" y="4505"/>
                  </a:cubicBezTo>
                  <a:cubicBezTo>
                    <a:pt x="2017" y="3182"/>
                    <a:pt x="3119" y="2080"/>
                    <a:pt x="4443" y="2080"/>
                  </a:cubicBezTo>
                  <a:close/>
                  <a:moveTo>
                    <a:pt x="4474" y="662"/>
                  </a:moveTo>
                  <a:cubicBezTo>
                    <a:pt x="6459" y="662"/>
                    <a:pt x="8097" y="2206"/>
                    <a:pt x="8255" y="4127"/>
                  </a:cubicBezTo>
                  <a:lnTo>
                    <a:pt x="7562" y="4127"/>
                  </a:lnTo>
                  <a:cubicBezTo>
                    <a:pt x="7372" y="2584"/>
                    <a:pt x="6049" y="1355"/>
                    <a:pt x="4443" y="1355"/>
                  </a:cubicBezTo>
                  <a:cubicBezTo>
                    <a:pt x="2710" y="1355"/>
                    <a:pt x="1324" y="2773"/>
                    <a:pt x="1324" y="4474"/>
                  </a:cubicBezTo>
                  <a:cubicBezTo>
                    <a:pt x="1324" y="6175"/>
                    <a:pt x="2741" y="7593"/>
                    <a:pt x="4443" y="7593"/>
                  </a:cubicBezTo>
                  <a:cubicBezTo>
                    <a:pt x="6049" y="7593"/>
                    <a:pt x="7372" y="6364"/>
                    <a:pt x="7562" y="4820"/>
                  </a:cubicBezTo>
                  <a:lnTo>
                    <a:pt x="8255" y="4820"/>
                  </a:lnTo>
                  <a:cubicBezTo>
                    <a:pt x="8097" y="6774"/>
                    <a:pt x="6459" y="8286"/>
                    <a:pt x="4474" y="8286"/>
                  </a:cubicBezTo>
                  <a:cubicBezTo>
                    <a:pt x="2395" y="8286"/>
                    <a:pt x="662" y="6616"/>
                    <a:pt x="662" y="4474"/>
                  </a:cubicBezTo>
                  <a:cubicBezTo>
                    <a:pt x="662" y="2363"/>
                    <a:pt x="2363" y="662"/>
                    <a:pt x="4474" y="662"/>
                  </a:cubicBezTo>
                  <a:close/>
                  <a:moveTo>
                    <a:pt x="5734" y="8822"/>
                  </a:moveTo>
                  <a:lnTo>
                    <a:pt x="6049" y="9767"/>
                  </a:lnTo>
                  <a:lnTo>
                    <a:pt x="2836" y="9767"/>
                  </a:lnTo>
                  <a:lnTo>
                    <a:pt x="3151" y="8822"/>
                  </a:lnTo>
                  <a:cubicBezTo>
                    <a:pt x="3529" y="8916"/>
                    <a:pt x="4001" y="9011"/>
                    <a:pt x="4443" y="9011"/>
                  </a:cubicBezTo>
                  <a:cubicBezTo>
                    <a:pt x="4884" y="9011"/>
                    <a:pt x="5356" y="8916"/>
                    <a:pt x="5734" y="8822"/>
                  </a:cubicBezTo>
                  <a:close/>
                  <a:moveTo>
                    <a:pt x="6522" y="10428"/>
                  </a:moveTo>
                  <a:cubicBezTo>
                    <a:pt x="6963" y="10428"/>
                    <a:pt x="7372" y="10680"/>
                    <a:pt x="7530" y="11121"/>
                  </a:cubicBezTo>
                  <a:lnTo>
                    <a:pt x="1418" y="11121"/>
                  </a:lnTo>
                  <a:cubicBezTo>
                    <a:pt x="1576" y="10743"/>
                    <a:pt x="1922" y="10428"/>
                    <a:pt x="2395" y="10428"/>
                  </a:cubicBezTo>
                  <a:close/>
                  <a:moveTo>
                    <a:pt x="4474" y="0"/>
                  </a:moveTo>
                  <a:cubicBezTo>
                    <a:pt x="1985" y="0"/>
                    <a:pt x="0" y="1985"/>
                    <a:pt x="0" y="4474"/>
                  </a:cubicBezTo>
                  <a:cubicBezTo>
                    <a:pt x="0" y="6238"/>
                    <a:pt x="1040" y="7813"/>
                    <a:pt x="2552" y="8538"/>
                  </a:cubicBezTo>
                  <a:lnTo>
                    <a:pt x="2143" y="9767"/>
                  </a:lnTo>
                  <a:cubicBezTo>
                    <a:pt x="1324" y="9861"/>
                    <a:pt x="693" y="10586"/>
                    <a:pt x="693" y="11499"/>
                  </a:cubicBezTo>
                  <a:cubicBezTo>
                    <a:pt x="693" y="11688"/>
                    <a:pt x="851" y="11846"/>
                    <a:pt x="1040" y="11846"/>
                  </a:cubicBezTo>
                  <a:lnTo>
                    <a:pt x="7971" y="11846"/>
                  </a:lnTo>
                  <a:cubicBezTo>
                    <a:pt x="8192" y="11846"/>
                    <a:pt x="8349" y="11688"/>
                    <a:pt x="8349" y="11499"/>
                  </a:cubicBezTo>
                  <a:cubicBezTo>
                    <a:pt x="8349" y="10617"/>
                    <a:pt x="7719" y="9924"/>
                    <a:pt x="6900" y="9767"/>
                  </a:cubicBezTo>
                  <a:lnTo>
                    <a:pt x="6490" y="8538"/>
                  </a:lnTo>
                  <a:cubicBezTo>
                    <a:pt x="7782" y="7908"/>
                    <a:pt x="8727" y="6679"/>
                    <a:pt x="8979" y="5230"/>
                  </a:cubicBezTo>
                  <a:lnTo>
                    <a:pt x="9137" y="5388"/>
                  </a:lnTo>
                  <a:cubicBezTo>
                    <a:pt x="9168" y="5419"/>
                    <a:pt x="9200" y="5451"/>
                    <a:pt x="9263" y="5451"/>
                  </a:cubicBezTo>
                  <a:lnTo>
                    <a:pt x="11374" y="6175"/>
                  </a:lnTo>
                  <a:cubicBezTo>
                    <a:pt x="11403" y="6183"/>
                    <a:pt x="11435" y="6186"/>
                    <a:pt x="11466" y="6186"/>
                  </a:cubicBezTo>
                  <a:cubicBezTo>
                    <a:pt x="11569" y="6186"/>
                    <a:pt x="11672" y="6145"/>
                    <a:pt x="11720" y="6049"/>
                  </a:cubicBezTo>
                  <a:cubicBezTo>
                    <a:pt x="11815" y="5923"/>
                    <a:pt x="11846" y="5766"/>
                    <a:pt x="11783" y="5671"/>
                  </a:cubicBezTo>
                  <a:lnTo>
                    <a:pt x="11153" y="4442"/>
                  </a:lnTo>
                  <a:lnTo>
                    <a:pt x="11783" y="3214"/>
                  </a:lnTo>
                  <a:cubicBezTo>
                    <a:pt x="11815" y="3151"/>
                    <a:pt x="11783" y="2993"/>
                    <a:pt x="11689" y="2899"/>
                  </a:cubicBezTo>
                  <a:cubicBezTo>
                    <a:pt x="11641" y="2802"/>
                    <a:pt x="11519" y="2761"/>
                    <a:pt x="11422" y="2761"/>
                  </a:cubicBezTo>
                  <a:cubicBezTo>
                    <a:pt x="11392" y="2761"/>
                    <a:pt x="11364" y="2765"/>
                    <a:pt x="11342" y="2773"/>
                  </a:cubicBezTo>
                  <a:lnTo>
                    <a:pt x="9200" y="3497"/>
                  </a:lnTo>
                  <a:cubicBezTo>
                    <a:pt x="9168" y="3497"/>
                    <a:pt x="9105" y="3529"/>
                    <a:pt x="9105" y="3560"/>
                  </a:cubicBezTo>
                  <a:lnTo>
                    <a:pt x="8916" y="3718"/>
                  </a:lnTo>
                  <a:cubicBezTo>
                    <a:pt x="8570" y="1607"/>
                    <a:pt x="6742" y="0"/>
                    <a:pt x="44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936" name="Google Shape;9164;p73">
              <a:extLst>
                <a:ext uri="{FF2B5EF4-FFF2-40B4-BE49-F238E27FC236}">
                  <a16:creationId xmlns:a16="http://schemas.microsoft.com/office/drawing/2014/main" id="{76953819-CBEB-8E84-7068-4B605320C26B}"/>
                </a:ext>
              </a:extLst>
            </p:cNvPr>
            <p:cNvGrpSpPr/>
            <p:nvPr/>
          </p:nvGrpSpPr>
          <p:grpSpPr>
            <a:xfrm>
              <a:off x="7113533" y="1688554"/>
              <a:ext cx="497951" cy="499261"/>
              <a:chOff x="4321150" y="1946600"/>
              <a:chExt cx="294600" cy="295375"/>
            </a:xfrm>
            <a:grpFill/>
          </p:grpSpPr>
          <p:sp>
            <p:nvSpPr>
              <p:cNvPr id="8081" name="Google Shape;9165;p73">
                <a:extLst>
                  <a:ext uri="{FF2B5EF4-FFF2-40B4-BE49-F238E27FC236}">
                    <a16:creationId xmlns:a16="http://schemas.microsoft.com/office/drawing/2014/main" id="{94DD30C1-3B65-0886-2AAF-31EB1EAB8D60}"/>
                  </a:ext>
                </a:extLst>
              </p:cNvPr>
              <p:cNvSpPr/>
              <p:nvPr/>
            </p:nvSpPr>
            <p:spPr>
              <a:xfrm>
                <a:off x="4321150" y="1946600"/>
                <a:ext cx="294600" cy="295375"/>
              </a:xfrm>
              <a:custGeom>
                <a:avLst/>
                <a:gdLst/>
                <a:ahLst/>
                <a:cxnLst/>
                <a:rect l="l" t="t" r="r" b="b"/>
                <a:pathLst>
                  <a:path w="11784" h="11815" extrusionOk="0">
                    <a:moveTo>
                      <a:pt x="9043" y="662"/>
                    </a:moveTo>
                    <a:lnTo>
                      <a:pt x="9043" y="2080"/>
                    </a:lnTo>
                    <a:lnTo>
                      <a:pt x="2742" y="2080"/>
                    </a:lnTo>
                    <a:lnTo>
                      <a:pt x="2742" y="662"/>
                    </a:lnTo>
                    <a:close/>
                    <a:moveTo>
                      <a:pt x="10775" y="2742"/>
                    </a:moveTo>
                    <a:cubicBezTo>
                      <a:pt x="10996" y="2742"/>
                      <a:pt x="11153" y="2899"/>
                      <a:pt x="11153" y="3120"/>
                    </a:cubicBezTo>
                    <a:lnTo>
                      <a:pt x="11153" y="6554"/>
                    </a:lnTo>
                    <a:cubicBezTo>
                      <a:pt x="11153" y="6774"/>
                      <a:pt x="10996" y="6932"/>
                      <a:pt x="10775" y="6932"/>
                    </a:cubicBezTo>
                    <a:lnTo>
                      <a:pt x="9767" y="6932"/>
                    </a:lnTo>
                    <a:lnTo>
                      <a:pt x="9767" y="4474"/>
                    </a:lnTo>
                    <a:cubicBezTo>
                      <a:pt x="9767" y="4285"/>
                      <a:pt x="9610" y="4128"/>
                      <a:pt x="9421" y="4128"/>
                    </a:cubicBezTo>
                    <a:lnTo>
                      <a:pt x="2427" y="4128"/>
                    </a:lnTo>
                    <a:cubicBezTo>
                      <a:pt x="2238" y="4128"/>
                      <a:pt x="2080" y="4285"/>
                      <a:pt x="2080" y="4474"/>
                    </a:cubicBezTo>
                    <a:lnTo>
                      <a:pt x="2080" y="6932"/>
                    </a:lnTo>
                    <a:lnTo>
                      <a:pt x="1009" y="6932"/>
                    </a:lnTo>
                    <a:cubicBezTo>
                      <a:pt x="820" y="6932"/>
                      <a:pt x="662" y="6774"/>
                      <a:pt x="662" y="6554"/>
                    </a:cubicBezTo>
                    <a:lnTo>
                      <a:pt x="662" y="3120"/>
                    </a:lnTo>
                    <a:cubicBezTo>
                      <a:pt x="662" y="2899"/>
                      <a:pt x="820" y="2742"/>
                      <a:pt x="1009" y="2742"/>
                    </a:cubicBezTo>
                    <a:close/>
                    <a:moveTo>
                      <a:pt x="9011" y="4821"/>
                    </a:moveTo>
                    <a:lnTo>
                      <a:pt x="9011" y="11090"/>
                    </a:lnTo>
                    <a:lnTo>
                      <a:pt x="2710" y="11090"/>
                    </a:lnTo>
                    <a:lnTo>
                      <a:pt x="2710" y="4821"/>
                    </a:lnTo>
                    <a:close/>
                    <a:moveTo>
                      <a:pt x="2395" y="1"/>
                    </a:moveTo>
                    <a:cubicBezTo>
                      <a:pt x="2206" y="1"/>
                      <a:pt x="2049" y="158"/>
                      <a:pt x="2049" y="347"/>
                    </a:cubicBezTo>
                    <a:lnTo>
                      <a:pt x="2049" y="2112"/>
                    </a:lnTo>
                    <a:lnTo>
                      <a:pt x="1009" y="2112"/>
                    </a:lnTo>
                    <a:cubicBezTo>
                      <a:pt x="442" y="2112"/>
                      <a:pt x="1" y="2584"/>
                      <a:pt x="1" y="3151"/>
                    </a:cubicBezTo>
                    <a:lnTo>
                      <a:pt x="1" y="6617"/>
                    </a:lnTo>
                    <a:cubicBezTo>
                      <a:pt x="1" y="7215"/>
                      <a:pt x="473" y="7625"/>
                      <a:pt x="1009" y="7625"/>
                    </a:cubicBezTo>
                    <a:lnTo>
                      <a:pt x="2049" y="7625"/>
                    </a:lnTo>
                    <a:lnTo>
                      <a:pt x="2049" y="11468"/>
                    </a:lnTo>
                    <a:cubicBezTo>
                      <a:pt x="2049" y="11657"/>
                      <a:pt x="2206" y="11815"/>
                      <a:pt x="2395" y="11815"/>
                    </a:cubicBezTo>
                    <a:lnTo>
                      <a:pt x="9358" y="11815"/>
                    </a:lnTo>
                    <a:cubicBezTo>
                      <a:pt x="9578" y="11815"/>
                      <a:pt x="9736" y="11657"/>
                      <a:pt x="9736" y="11468"/>
                    </a:cubicBezTo>
                    <a:lnTo>
                      <a:pt x="9736" y="7625"/>
                    </a:lnTo>
                    <a:lnTo>
                      <a:pt x="10744" y="7625"/>
                    </a:lnTo>
                    <a:cubicBezTo>
                      <a:pt x="11343" y="7625"/>
                      <a:pt x="11784" y="7152"/>
                      <a:pt x="11784" y="6617"/>
                    </a:cubicBezTo>
                    <a:lnTo>
                      <a:pt x="11784" y="3151"/>
                    </a:lnTo>
                    <a:cubicBezTo>
                      <a:pt x="11784" y="2553"/>
                      <a:pt x="11311" y="2112"/>
                      <a:pt x="10744" y="2112"/>
                    </a:cubicBezTo>
                    <a:lnTo>
                      <a:pt x="9736" y="2112"/>
                    </a:lnTo>
                    <a:lnTo>
                      <a:pt x="9736" y="347"/>
                    </a:lnTo>
                    <a:cubicBezTo>
                      <a:pt x="9736" y="158"/>
                      <a:pt x="9578" y="1"/>
                      <a:pt x="935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82" name="Google Shape;9166;p73">
                <a:extLst>
                  <a:ext uri="{FF2B5EF4-FFF2-40B4-BE49-F238E27FC236}">
                    <a16:creationId xmlns:a16="http://schemas.microsoft.com/office/drawing/2014/main" id="{141134E6-BBDD-6490-9CDC-FFAE68B6B67C}"/>
                  </a:ext>
                </a:extLst>
              </p:cNvPr>
              <p:cNvSpPr/>
              <p:nvPr/>
            </p:nvSpPr>
            <p:spPr>
              <a:xfrm>
                <a:off x="4564525" y="2031675"/>
                <a:ext cx="173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5" extrusionOk="0">
                    <a:moveTo>
                      <a:pt x="347" y="0"/>
                    </a:moveTo>
                    <a:cubicBezTo>
                      <a:pt x="158" y="0"/>
                      <a:pt x="1" y="189"/>
                      <a:pt x="1" y="378"/>
                    </a:cubicBezTo>
                    <a:cubicBezTo>
                      <a:pt x="1" y="599"/>
                      <a:pt x="158" y="725"/>
                      <a:pt x="347" y="725"/>
                    </a:cubicBezTo>
                    <a:cubicBezTo>
                      <a:pt x="536" y="725"/>
                      <a:pt x="694" y="567"/>
                      <a:pt x="694" y="378"/>
                    </a:cubicBezTo>
                    <a:cubicBezTo>
                      <a:pt x="694" y="189"/>
                      <a:pt x="536" y="0"/>
                      <a:pt x="3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83" name="Google Shape;9167;p73">
                <a:extLst>
                  <a:ext uri="{FF2B5EF4-FFF2-40B4-BE49-F238E27FC236}">
                    <a16:creationId xmlns:a16="http://schemas.microsoft.com/office/drawing/2014/main" id="{241F6726-CDC7-993F-ECC0-EEFA260237B0}"/>
                  </a:ext>
                </a:extLst>
              </p:cNvPr>
              <p:cNvSpPr/>
              <p:nvPr/>
            </p:nvSpPr>
            <p:spPr>
              <a:xfrm>
                <a:off x="4414100" y="2084450"/>
                <a:ext cx="106350" cy="122100"/>
              </a:xfrm>
              <a:custGeom>
                <a:avLst/>
                <a:gdLst/>
                <a:ahLst/>
                <a:cxnLst/>
                <a:rect l="l" t="t" r="r" b="b"/>
                <a:pathLst>
                  <a:path w="4254" h="4884" extrusionOk="0">
                    <a:moveTo>
                      <a:pt x="2174" y="693"/>
                    </a:moveTo>
                    <a:cubicBezTo>
                      <a:pt x="2584" y="693"/>
                      <a:pt x="2899" y="1008"/>
                      <a:pt x="2899" y="1418"/>
                    </a:cubicBezTo>
                    <a:cubicBezTo>
                      <a:pt x="2899" y="1796"/>
                      <a:pt x="2584" y="2111"/>
                      <a:pt x="2174" y="2111"/>
                    </a:cubicBezTo>
                    <a:cubicBezTo>
                      <a:pt x="1796" y="2111"/>
                      <a:pt x="1481" y="1796"/>
                      <a:pt x="1481" y="1418"/>
                    </a:cubicBezTo>
                    <a:cubicBezTo>
                      <a:pt x="1481" y="1008"/>
                      <a:pt x="1796" y="693"/>
                      <a:pt x="2174" y="693"/>
                    </a:cubicBezTo>
                    <a:close/>
                    <a:moveTo>
                      <a:pt x="2174" y="2804"/>
                    </a:moveTo>
                    <a:cubicBezTo>
                      <a:pt x="2930" y="2804"/>
                      <a:pt x="3592" y="3403"/>
                      <a:pt x="3592" y="4190"/>
                    </a:cubicBezTo>
                    <a:lnTo>
                      <a:pt x="756" y="4190"/>
                    </a:lnTo>
                    <a:cubicBezTo>
                      <a:pt x="756" y="3403"/>
                      <a:pt x="1387" y="2804"/>
                      <a:pt x="2174" y="2804"/>
                    </a:cubicBezTo>
                    <a:close/>
                    <a:moveTo>
                      <a:pt x="2143" y="0"/>
                    </a:moveTo>
                    <a:cubicBezTo>
                      <a:pt x="1387" y="0"/>
                      <a:pt x="725" y="630"/>
                      <a:pt x="725" y="1386"/>
                    </a:cubicBezTo>
                    <a:cubicBezTo>
                      <a:pt x="725" y="1733"/>
                      <a:pt x="882" y="2079"/>
                      <a:pt x="1103" y="2331"/>
                    </a:cubicBezTo>
                    <a:cubicBezTo>
                      <a:pt x="473" y="2678"/>
                      <a:pt x="0" y="3340"/>
                      <a:pt x="0" y="4159"/>
                    </a:cubicBezTo>
                    <a:lnTo>
                      <a:pt x="0" y="4537"/>
                    </a:lnTo>
                    <a:cubicBezTo>
                      <a:pt x="63" y="4726"/>
                      <a:pt x="221" y="4883"/>
                      <a:pt x="410" y="4883"/>
                    </a:cubicBezTo>
                    <a:lnTo>
                      <a:pt x="3907" y="4883"/>
                    </a:lnTo>
                    <a:cubicBezTo>
                      <a:pt x="4127" y="4883"/>
                      <a:pt x="4253" y="4726"/>
                      <a:pt x="4253" y="4537"/>
                    </a:cubicBezTo>
                    <a:lnTo>
                      <a:pt x="4253" y="4159"/>
                    </a:lnTo>
                    <a:cubicBezTo>
                      <a:pt x="4253" y="3371"/>
                      <a:pt x="3844" y="2709"/>
                      <a:pt x="3151" y="2331"/>
                    </a:cubicBezTo>
                    <a:cubicBezTo>
                      <a:pt x="3403" y="2048"/>
                      <a:pt x="3560" y="1733"/>
                      <a:pt x="3560" y="1386"/>
                    </a:cubicBezTo>
                    <a:cubicBezTo>
                      <a:pt x="3560" y="599"/>
                      <a:pt x="2930" y="0"/>
                      <a:pt x="214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937" name="Google Shape;9168;p73">
              <a:extLst>
                <a:ext uri="{FF2B5EF4-FFF2-40B4-BE49-F238E27FC236}">
                  <a16:creationId xmlns:a16="http://schemas.microsoft.com/office/drawing/2014/main" id="{77420F05-68C1-FA54-A13D-34615209BF6D}"/>
                </a:ext>
              </a:extLst>
            </p:cNvPr>
            <p:cNvSpPr/>
            <p:nvPr/>
          </p:nvSpPr>
          <p:spPr>
            <a:xfrm>
              <a:off x="7108806" y="2297591"/>
              <a:ext cx="507290" cy="467358"/>
            </a:xfrm>
            <a:custGeom>
              <a:avLst/>
              <a:gdLst/>
              <a:ahLst/>
              <a:cxnLst/>
              <a:rect l="l" t="t" r="r" b="b"/>
              <a:pathLst>
                <a:path w="12005" h="11060" extrusionOk="0">
                  <a:moveTo>
                    <a:pt x="2049" y="2049"/>
                  </a:moveTo>
                  <a:cubicBezTo>
                    <a:pt x="2238" y="2049"/>
                    <a:pt x="2395" y="2206"/>
                    <a:pt x="2395" y="2395"/>
                  </a:cubicBezTo>
                  <a:cubicBezTo>
                    <a:pt x="2395" y="2584"/>
                    <a:pt x="2238" y="2742"/>
                    <a:pt x="2049" y="2742"/>
                  </a:cubicBezTo>
                  <a:cubicBezTo>
                    <a:pt x="1860" y="2742"/>
                    <a:pt x="1702" y="2584"/>
                    <a:pt x="1702" y="2395"/>
                  </a:cubicBezTo>
                  <a:cubicBezTo>
                    <a:pt x="1734" y="2206"/>
                    <a:pt x="1860" y="2049"/>
                    <a:pt x="2049" y="2049"/>
                  </a:cubicBezTo>
                  <a:close/>
                  <a:moveTo>
                    <a:pt x="9736" y="2049"/>
                  </a:moveTo>
                  <a:cubicBezTo>
                    <a:pt x="9925" y="2049"/>
                    <a:pt x="10082" y="2206"/>
                    <a:pt x="10082" y="2395"/>
                  </a:cubicBezTo>
                  <a:cubicBezTo>
                    <a:pt x="10082" y="2584"/>
                    <a:pt x="9925" y="2742"/>
                    <a:pt x="9736" y="2742"/>
                  </a:cubicBezTo>
                  <a:cubicBezTo>
                    <a:pt x="9515" y="2742"/>
                    <a:pt x="9358" y="2584"/>
                    <a:pt x="9358" y="2395"/>
                  </a:cubicBezTo>
                  <a:cubicBezTo>
                    <a:pt x="9358" y="2206"/>
                    <a:pt x="9515" y="2049"/>
                    <a:pt x="9736" y="2049"/>
                  </a:cubicBezTo>
                  <a:close/>
                  <a:moveTo>
                    <a:pt x="2049" y="3719"/>
                  </a:moveTo>
                  <a:lnTo>
                    <a:pt x="3151" y="5514"/>
                  </a:lnTo>
                  <a:lnTo>
                    <a:pt x="946" y="5514"/>
                  </a:lnTo>
                  <a:lnTo>
                    <a:pt x="2049" y="3719"/>
                  </a:lnTo>
                  <a:close/>
                  <a:moveTo>
                    <a:pt x="9736" y="3719"/>
                  </a:moveTo>
                  <a:lnTo>
                    <a:pt x="10838" y="5514"/>
                  </a:lnTo>
                  <a:lnTo>
                    <a:pt x="8633" y="5514"/>
                  </a:lnTo>
                  <a:lnTo>
                    <a:pt x="9736" y="3719"/>
                  </a:lnTo>
                  <a:close/>
                  <a:moveTo>
                    <a:pt x="3435" y="6207"/>
                  </a:moveTo>
                  <a:cubicBezTo>
                    <a:pt x="3466" y="6964"/>
                    <a:pt x="2836" y="7594"/>
                    <a:pt x="2049" y="7594"/>
                  </a:cubicBezTo>
                  <a:cubicBezTo>
                    <a:pt x="1292" y="7594"/>
                    <a:pt x="662" y="6964"/>
                    <a:pt x="662" y="6207"/>
                  </a:cubicBezTo>
                  <a:close/>
                  <a:moveTo>
                    <a:pt x="11090" y="6207"/>
                  </a:moveTo>
                  <a:cubicBezTo>
                    <a:pt x="11090" y="6964"/>
                    <a:pt x="10460" y="7594"/>
                    <a:pt x="9736" y="7594"/>
                  </a:cubicBezTo>
                  <a:cubicBezTo>
                    <a:pt x="8980" y="7594"/>
                    <a:pt x="8350" y="6964"/>
                    <a:pt x="8350" y="6207"/>
                  </a:cubicBezTo>
                  <a:close/>
                  <a:moveTo>
                    <a:pt x="5892" y="663"/>
                  </a:moveTo>
                  <a:cubicBezTo>
                    <a:pt x="6113" y="663"/>
                    <a:pt x="6270" y="820"/>
                    <a:pt x="6270" y="1009"/>
                  </a:cubicBezTo>
                  <a:lnTo>
                    <a:pt x="6270" y="8980"/>
                  </a:lnTo>
                  <a:lnTo>
                    <a:pt x="5546" y="8980"/>
                  </a:lnTo>
                  <a:lnTo>
                    <a:pt x="5546" y="1009"/>
                  </a:lnTo>
                  <a:cubicBezTo>
                    <a:pt x="5546" y="820"/>
                    <a:pt x="5703" y="663"/>
                    <a:pt x="5892" y="663"/>
                  </a:cubicBezTo>
                  <a:close/>
                  <a:moveTo>
                    <a:pt x="8003" y="9673"/>
                  </a:moveTo>
                  <a:cubicBezTo>
                    <a:pt x="8192" y="9673"/>
                    <a:pt x="8350" y="9830"/>
                    <a:pt x="8350" y="10020"/>
                  </a:cubicBezTo>
                  <a:lnTo>
                    <a:pt x="8350" y="10398"/>
                  </a:lnTo>
                  <a:lnTo>
                    <a:pt x="3466" y="10398"/>
                  </a:lnTo>
                  <a:lnTo>
                    <a:pt x="3466" y="10020"/>
                  </a:lnTo>
                  <a:cubicBezTo>
                    <a:pt x="3466" y="9830"/>
                    <a:pt x="3624" y="9673"/>
                    <a:pt x="3813" y="9673"/>
                  </a:cubicBezTo>
                  <a:close/>
                  <a:moveTo>
                    <a:pt x="5955" y="1"/>
                  </a:moveTo>
                  <a:cubicBezTo>
                    <a:pt x="5357" y="1"/>
                    <a:pt x="4916" y="474"/>
                    <a:pt x="4916" y="1009"/>
                  </a:cubicBezTo>
                  <a:lnTo>
                    <a:pt x="4916" y="1167"/>
                  </a:lnTo>
                  <a:cubicBezTo>
                    <a:pt x="3970" y="1671"/>
                    <a:pt x="3655" y="1891"/>
                    <a:pt x="3057" y="1954"/>
                  </a:cubicBezTo>
                  <a:cubicBezTo>
                    <a:pt x="2899" y="1608"/>
                    <a:pt x="2553" y="1324"/>
                    <a:pt x="2112" y="1324"/>
                  </a:cubicBezTo>
                  <a:cubicBezTo>
                    <a:pt x="1734" y="1324"/>
                    <a:pt x="1387" y="1576"/>
                    <a:pt x="1166" y="1923"/>
                  </a:cubicBezTo>
                  <a:cubicBezTo>
                    <a:pt x="946" y="1891"/>
                    <a:pt x="694" y="1797"/>
                    <a:pt x="505" y="1734"/>
                  </a:cubicBezTo>
                  <a:cubicBezTo>
                    <a:pt x="454" y="1708"/>
                    <a:pt x="404" y="1697"/>
                    <a:pt x="355" y="1697"/>
                  </a:cubicBezTo>
                  <a:cubicBezTo>
                    <a:pt x="224" y="1697"/>
                    <a:pt x="110" y="1784"/>
                    <a:pt x="64" y="1923"/>
                  </a:cubicBezTo>
                  <a:cubicBezTo>
                    <a:pt x="1" y="2112"/>
                    <a:pt x="64" y="2301"/>
                    <a:pt x="284" y="2364"/>
                  </a:cubicBezTo>
                  <a:cubicBezTo>
                    <a:pt x="536" y="2458"/>
                    <a:pt x="820" y="2553"/>
                    <a:pt x="1135" y="2616"/>
                  </a:cubicBezTo>
                  <a:cubicBezTo>
                    <a:pt x="1229" y="2899"/>
                    <a:pt x="1387" y="3151"/>
                    <a:pt x="1607" y="3277"/>
                  </a:cubicBezTo>
                  <a:lnTo>
                    <a:pt x="127" y="5703"/>
                  </a:lnTo>
                  <a:cubicBezTo>
                    <a:pt x="64" y="5735"/>
                    <a:pt x="64" y="5829"/>
                    <a:pt x="64" y="5892"/>
                  </a:cubicBezTo>
                  <a:lnTo>
                    <a:pt x="64" y="6239"/>
                  </a:lnTo>
                  <a:cubicBezTo>
                    <a:pt x="64" y="7405"/>
                    <a:pt x="1009" y="8350"/>
                    <a:pt x="2175" y="8350"/>
                  </a:cubicBezTo>
                  <a:cubicBezTo>
                    <a:pt x="3309" y="8350"/>
                    <a:pt x="4254" y="7405"/>
                    <a:pt x="4254" y="6239"/>
                  </a:cubicBezTo>
                  <a:lnTo>
                    <a:pt x="4254" y="5892"/>
                  </a:lnTo>
                  <a:cubicBezTo>
                    <a:pt x="4254" y="5829"/>
                    <a:pt x="4254" y="5766"/>
                    <a:pt x="4222" y="5703"/>
                  </a:cubicBezTo>
                  <a:lnTo>
                    <a:pt x="2710" y="3277"/>
                  </a:lnTo>
                  <a:cubicBezTo>
                    <a:pt x="2962" y="3183"/>
                    <a:pt x="3120" y="2931"/>
                    <a:pt x="3183" y="2647"/>
                  </a:cubicBezTo>
                  <a:cubicBezTo>
                    <a:pt x="3844" y="2553"/>
                    <a:pt x="4222" y="2332"/>
                    <a:pt x="4947" y="1954"/>
                  </a:cubicBezTo>
                  <a:lnTo>
                    <a:pt x="4947" y="8980"/>
                  </a:lnTo>
                  <a:lnTo>
                    <a:pt x="3939" y="8980"/>
                  </a:lnTo>
                  <a:cubicBezTo>
                    <a:pt x="3340" y="8980"/>
                    <a:pt x="2899" y="9421"/>
                    <a:pt x="2899" y="9988"/>
                  </a:cubicBezTo>
                  <a:lnTo>
                    <a:pt x="2899" y="10713"/>
                  </a:lnTo>
                  <a:cubicBezTo>
                    <a:pt x="2899" y="10902"/>
                    <a:pt x="3057" y="11059"/>
                    <a:pt x="3246" y="11059"/>
                  </a:cubicBezTo>
                  <a:lnTo>
                    <a:pt x="8822" y="11059"/>
                  </a:lnTo>
                  <a:cubicBezTo>
                    <a:pt x="9011" y="11059"/>
                    <a:pt x="9169" y="10902"/>
                    <a:pt x="9169" y="10713"/>
                  </a:cubicBezTo>
                  <a:lnTo>
                    <a:pt x="9169" y="9988"/>
                  </a:lnTo>
                  <a:cubicBezTo>
                    <a:pt x="9169" y="9389"/>
                    <a:pt x="8696" y="8980"/>
                    <a:pt x="8129" y="8980"/>
                  </a:cubicBezTo>
                  <a:lnTo>
                    <a:pt x="7089" y="8980"/>
                  </a:lnTo>
                  <a:lnTo>
                    <a:pt x="7089" y="1954"/>
                  </a:lnTo>
                  <a:cubicBezTo>
                    <a:pt x="7814" y="2332"/>
                    <a:pt x="8224" y="2553"/>
                    <a:pt x="8885" y="2647"/>
                  </a:cubicBezTo>
                  <a:cubicBezTo>
                    <a:pt x="8980" y="2931"/>
                    <a:pt x="9137" y="3120"/>
                    <a:pt x="9358" y="3277"/>
                  </a:cubicBezTo>
                  <a:lnTo>
                    <a:pt x="7877" y="5703"/>
                  </a:lnTo>
                  <a:cubicBezTo>
                    <a:pt x="7814" y="5735"/>
                    <a:pt x="7814" y="5829"/>
                    <a:pt x="7814" y="5892"/>
                  </a:cubicBezTo>
                  <a:lnTo>
                    <a:pt x="7814" y="6239"/>
                  </a:lnTo>
                  <a:cubicBezTo>
                    <a:pt x="7814" y="7405"/>
                    <a:pt x="8759" y="8350"/>
                    <a:pt x="9925" y="8350"/>
                  </a:cubicBezTo>
                  <a:cubicBezTo>
                    <a:pt x="11059" y="8350"/>
                    <a:pt x="12004" y="7405"/>
                    <a:pt x="12004" y="6239"/>
                  </a:cubicBezTo>
                  <a:lnTo>
                    <a:pt x="12004" y="5892"/>
                  </a:lnTo>
                  <a:cubicBezTo>
                    <a:pt x="12004" y="5829"/>
                    <a:pt x="12004" y="5766"/>
                    <a:pt x="11973" y="5703"/>
                  </a:cubicBezTo>
                  <a:lnTo>
                    <a:pt x="10460" y="3277"/>
                  </a:lnTo>
                  <a:cubicBezTo>
                    <a:pt x="10523" y="3151"/>
                    <a:pt x="10681" y="2899"/>
                    <a:pt x="10744" y="2616"/>
                  </a:cubicBezTo>
                  <a:cubicBezTo>
                    <a:pt x="11027" y="2553"/>
                    <a:pt x="11343" y="2458"/>
                    <a:pt x="11626" y="2364"/>
                  </a:cubicBezTo>
                  <a:cubicBezTo>
                    <a:pt x="11815" y="2269"/>
                    <a:pt x="11878" y="2080"/>
                    <a:pt x="11815" y="1923"/>
                  </a:cubicBezTo>
                  <a:cubicBezTo>
                    <a:pt x="11746" y="1784"/>
                    <a:pt x="11626" y="1697"/>
                    <a:pt x="11505" y="1697"/>
                  </a:cubicBezTo>
                  <a:cubicBezTo>
                    <a:pt x="11461" y="1697"/>
                    <a:pt x="11416" y="1708"/>
                    <a:pt x="11374" y="1734"/>
                  </a:cubicBezTo>
                  <a:cubicBezTo>
                    <a:pt x="11122" y="1797"/>
                    <a:pt x="10933" y="1891"/>
                    <a:pt x="10712" y="1923"/>
                  </a:cubicBezTo>
                  <a:cubicBezTo>
                    <a:pt x="10555" y="1576"/>
                    <a:pt x="10208" y="1324"/>
                    <a:pt x="9767" y="1324"/>
                  </a:cubicBezTo>
                  <a:cubicBezTo>
                    <a:pt x="9326" y="1324"/>
                    <a:pt x="8980" y="1576"/>
                    <a:pt x="8822" y="1954"/>
                  </a:cubicBezTo>
                  <a:cubicBezTo>
                    <a:pt x="8224" y="1828"/>
                    <a:pt x="7908" y="1639"/>
                    <a:pt x="6963" y="1167"/>
                  </a:cubicBezTo>
                  <a:lnTo>
                    <a:pt x="6963" y="1009"/>
                  </a:lnTo>
                  <a:cubicBezTo>
                    <a:pt x="6963" y="411"/>
                    <a:pt x="6491" y="1"/>
                    <a:pt x="59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38" name="Google Shape;9169;p73">
              <a:extLst>
                <a:ext uri="{FF2B5EF4-FFF2-40B4-BE49-F238E27FC236}">
                  <a16:creationId xmlns:a16="http://schemas.microsoft.com/office/drawing/2014/main" id="{D56E73B8-0A2E-1758-DA54-FCF5AB965DA9}"/>
                </a:ext>
              </a:extLst>
            </p:cNvPr>
            <p:cNvSpPr/>
            <p:nvPr/>
          </p:nvSpPr>
          <p:spPr>
            <a:xfrm>
              <a:off x="7109482" y="2925310"/>
              <a:ext cx="505937" cy="499261"/>
            </a:xfrm>
            <a:custGeom>
              <a:avLst/>
              <a:gdLst/>
              <a:ahLst/>
              <a:cxnLst/>
              <a:rect l="l" t="t" r="r" b="b"/>
              <a:pathLst>
                <a:path w="11973" h="11815" extrusionOk="0">
                  <a:moveTo>
                    <a:pt x="5986" y="631"/>
                  </a:moveTo>
                  <a:cubicBezTo>
                    <a:pt x="6396" y="631"/>
                    <a:pt x="6711" y="946"/>
                    <a:pt x="6711" y="1324"/>
                  </a:cubicBezTo>
                  <a:cubicBezTo>
                    <a:pt x="6711" y="1733"/>
                    <a:pt x="6396" y="2048"/>
                    <a:pt x="5986" y="2048"/>
                  </a:cubicBezTo>
                  <a:cubicBezTo>
                    <a:pt x="5608" y="2048"/>
                    <a:pt x="5293" y="1733"/>
                    <a:pt x="5293" y="1324"/>
                  </a:cubicBezTo>
                  <a:cubicBezTo>
                    <a:pt x="5293" y="946"/>
                    <a:pt x="5608" y="631"/>
                    <a:pt x="5986" y="631"/>
                  </a:cubicBezTo>
                  <a:close/>
                  <a:moveTo>
                    <a:pt x="5986" y="2710"/>
                  </a:moveTo>
                  <a:cubicBezTo>
                    <a:pt x="6931" y="2710"/>
                    <a:pt x="7719" y="3498"/>
                    <a:pt x="7719" y="4443"/>
                  </a:cubicBezTo>
                  <a:lnTo>
                    <a:pt x="7719" y="4789"/>
                  </a:lnTo>
                  <a:lnTo>
                    <a:pt x="4253" y="4789"/>
                  </a:lnTo>
                  <a:lnTo>
                    <a:pt x="4253" y="4443"/>
                  </a:lnTo>
                  <a:cubicBezTo>
                    <a:pt x="4253" y="3498"/>
                    <a:pt x="5041" y="2710"/>
                    <a:pt x="5986" y="2710"/>
                  </a:cubicBezTo>
                  <a:close/>
                  <a:moveTo>
                    <a:pt x="3245" y="6900"/>
                  </a:moveTo>
                  <a:cubicBezTo>
                    <a:pt x="3623" y="6900"/>
                    <a:pt x="3938" y="7215"/>
                    <a:pt x="3938" y="7593"/>
                  </a:cubicBezTo>
                  <a:cubicBezTo>
                    <a:pt x="3938" y="8003"/>
                    <a:pt x="3623" y="8318"/>
                    <a:pt x="3245" y="8318"/>
                  </a:cubicBezTo>
                  <a:cubicBezTo>
                    <a:pt x="2836" y="8255"/>
                    <a:pt x="2521" y="7940"/>
                    <a:pt x="2521" y="7593"/>
                  </a:cubicBezTo>
                  <a:cubicBezTo>
                    <a:pt x="2521" y="7215"/>
                    <a:pt x="2836" y="6900"/>
                    <a:pt x="3245" y="6900"/>
                  </a:cubicBezTo>
                  <a:close/>
                  <a:moveTo>
                    <a:pt x="8759" y="6900"/>
                  </a:moveTo>
                  <a:cubicBezTo>
                    <a:pt x="9137" y="6900"/>
                    <a:pt x="9452" y="7215"/>
                    <a:pt x="9452" y="7593"/>
                  </a:cubicBezTo>
                  <a:cubicBezTo>
                    <a:pt x="9452" y="8003"/>
                    <a:pt x="9137" y="8318"/>
                    <a:pt x="8759" y="8318"/>
                  </a:cubicBezTo>
                  <a:cubicBezTo>
                    <a:pt x="8349" y="8318"/>
                    <a:pt x="8034" y="7940"/>
                    <a:pt x="8034" y="7593"/>
                  </a:cubicBezTo>
                  <a:cubicBezTo>
                    <a:pt x="8034" y="7215"/>
                    <a:pt x="8349" y="6900"/>
                    <a:pt x="8759" y="6900"/>
                  </a:cubicBezTo>
                  <a:close/>
                  <a:moveTo>
                    <a:pt x="10365" y="5545"/>
                  </a:moveTo>
                  <a:cubicBezTo>
                    <a:pt x="10523" y="5545"/>
                    <a:pt x="10680" y="5672"/>
                    <a:pt x="10712" y="5829"/>
                  </a:cubicBezTo>
                  <a:lnTo>
                    <a:pt x="11216" y="8570"/>
                  </a:lnTo>
                  <a:cubicBezTo>
                    <a:pt x="11247" y="8790"/>
                    <a:pt x="11027" y="8980"/>
                    <a:pt x="10838" y="8980"/>
                  </a:cubicBezTo>
                  <a:lnTo>
                    <a:pt x="10460" y="8980"/>
                  </a:lnTo>
                  <a:cubicBezTo>
                    <a:pt x="10239" y="8790"/>
                    <a:pt x="10019" y="8633"/>
                    <a:pt x="9767" y="8507"/>
                  </a:cubicBezTo>
                  <a:cubicBezTo>
                    <a:pt x="10019" y="8255"/>
                    <a:pt x="10145" y="7940"/>
                    <a:pt x="10145" y="7562"/>
                  </a:cubicBezTo>
                  <a:cubicBezTo>
                    <a:pt x="10145" y="6806"/>
                    <a:pt x="9515" y="6176"/>
                    <a:pt x="8759" y="6176"/>
                  </a:cubicBezTo>
                  <a:cubicBezTo>
                    <a:pt x="8002" y="6176"/>
                    <a:pt x="7372" y="6806"/>
                    <a:pt x="7372" y="7562"/>
                  </a:cubicBezTo>
                  <a:cubicBezTo>
                    <a:pt x="7372" y="7908"/>
                    <a:pt x="7498" y="8223"/>
                    <a:pt x="7719" y="8507"/>
                  </a:cubicBezTo>
                  <a:cubicBezTo>
                    <a:pt x="7498" y="8633"/>
                    <a:pt x="7246" y="8790"/>
                    <a:pt x="7057" y="8980"/>
                  </a:cubicBezTo>
                  <a:lnTo>
                    <a:pt x="4883" y="8980"/>
                  </a:lnTo>
                  <a:cubicBezTo>
                    <a:pt x="4694" y="8790"/>
                    <a:pt x="4442" y="8633"/>
                    <a:pt x="4222" y="8507"/>
                  </a:cubicBezTo>
                  <a:cubicBezTo>
                    <a:pt x="4474" y="8255"/>
                    <a:pt x="4568" y="7940"/>
                    <a:pt x="4568" y="7562"/>
                  </a:cubicBezTo>
                  <a:cubicBezTo>
                    <a:pt x="4568" y="6806"/>
                    <a:pt x="3938" y="6176"/>
                    <a:pt x="3214" y="6176"/>
                  </a:cubicBezTo>
                  <a:cubicBezTo>
                    <a:pt x="2458" y="6176"/>
                    <a:pt x="1828" y="6806"/>
                    <a:pt x="1828" y="7562"/>
                  </a:cubicBezTo>
                  <a:cubicBezTo>
                    <a:pt x="1828" y="7908"/>
                    <a:pt x="1954" y="8223"/>
                    <a:pt x="2174" y="8507"/>
                  </a:cubicBezTo>
                  <a:cubicBezTo>
                    <a:pt x="1922" y="8633"/>
                    <a:pt x="1701" y="8790"/>
                    <a:pt x="1512" y="8980"/>
                  </a:cubicBezTo>
                  <a:lnTo>
                    <a:pt x="1103" y="8980"/>
                  </a:lnTo>
                  <a:cubicBezTo>
                    <a:pt x="882" y="8980"/>
                    <a:pt x="725" y="8790"/>
                    <a:pt x="756" y="8570"/>
                  </a:cubicBezTo>
                  <a:lnTo>
                    <a:pt x="1260" y="5829"/>
                  </a:lnTo>
                  <a:cubicBezTo>
                    <a:pt x="1323" y="5672"/>
                    <a:pt x="1418" y="5545"/>
                    <a:pt x="1638" y="5545"/>
                  </a:cubicBezTo>
                  <a:close/>
                  <a:moveTo>
                    <a:pt x="3214" y="8948"/>
                  </a:moveTo>
                  <a:cubicBezTo>
                    <a:pt x="4127" y="8948"/>
                    <a:pt x="4915" y="9736"/>
                    <a:pt x="4915" y="10712"/>
                  </a:cubicBezTo>
                  <a:lnTo>
                    <a:pt x="4915" y="11059"/>
                  </a:lnTo>
                  <a:lnTo>
                    <a:pt x="1481" y="11059"/>
                  </a:lnTo>
                  <a:lnTo>
                    <a:pt x="1481" y="10712"/>
                  </a:lnTo>
                  <a:cubicBezTo>
                    <a:pt x="1481" y="9736"/>
                    <a:pt x="2269" y="8948"/>
                    <a:pt x="3214" y="8948"/>
                  </a:cubicBezTo>
                  <a:close/>
                  <a:moveTo>
                    <a:pt x="8759" y="8948"/>
                  </a:moveTo>
                  <a:cubicBezTo>
                    <a:pt x="9704" y="8948"/>
                    <a:pt x="10491" y="9736"/>
                    <a:pt x="10491" y="10712"/>
                  </a:cubicBezTo>
                  <a:lnTo>
                    <a:pt x="10491" y="11059"/>
                  </a:lnTo>
                  <a:lnTo>
                    <a:pt x="7026" y="11059"/>
                  </a:lnTo>
                  <a:lnTo>
                    <a:pt x="7026" y="10712"/>
                  </a:lnTo>
                  <a:cubicBezTo>
                    <a:pt x="7026" y="9736"/>
                    <a:pt x="7813" y="8948"/>
                    <a:pt x="8759" y="8948"/>
                  </a:cubicBezTo>
                  <a:close/>
                  <a:moveTo>
                    <a:pt x="5986" y="1"/>
                  </a:moveTo>
                  <a:cubicBezTo>
                    <a:pt x="5262" y="1"/>
                    <a:pt x="4631" y="631"/>
                    <a:pt x="4631" y="1387"/>
                  </a:cubicBezTo>
                  <a:cubicBezTo>
                    <a:pt x="4631" y="1733"/>
                    <a:pt x="4726" y="2048"/>
                    <a:pt x="4978" y="2269"/>
                  </a:cubicBezTo>
                  <a:cubicBezTo>
                    <a:pt x="4127" y="2679"/>
                    <a:pt x="3592" y="3498"/>
                    <a:pt x="3592" y="4474"/>
                  </a:cubicBezTo>
                  <a:lnTo>
                    <a:pt x="3592" y="4852"/>
                  </a:lnTo>
                  <a:lnTo>
                    <a:pt x="1670" y="4852"/>
                  </a:lnTo>
                  <a:cubicBezTo>
                    <a:pt x="1166" y="4852"/>
                    <a:pt x="725" y="5199"/>
                    <a:pt x="630" y="5703"/>
                  </a:cubicBezTo>
                  <a:lnTo>
                    <a:pt x="126" y="8475"/>
                  </a:lnTo>
                  <a:cubicBezTo>
                    <a:pt x="0" y="9043"/>
                    <a:pt x="473" y="9610"/>
                    <a:pt x="1071" y="9673"/>
                  </a:cubicBezTo>
                  <a:cubicBezTo>
                    <a:pt x="914" y="9988"/>
                    <a:pt x="819" y="10366"/>
                    <a:pt x="819" y="10744"/>
                  </a:cubicBezTo>
                  <a:lnTo>
                    <a:pt x="819" y="11468"/>
                  </a:lnTo>
                  <a:cubicBezTo>
                    <a:pt x="819" y="11657"/>
                    <a:pt x="977" y="11815"/>
                    <a:pt x="1197" y="11815"/>
                  </a:cubicBezTo>
                  <a:lnTo>
                    <a:pt x="5356" y="11815"/>
                  </a:lnTo>
                  <a:cubicBezTo>
                    <a:pt x="5545" y="11815"/>
                    <a:pt x="5703" y="11657"/>
                    <a:pt x="5703" y="11468"/>
                  </a:cubicBezTo>
                  <a:lnTo>
                    <a:pt x="5703" y="10744"/>
                  </a:lnTo>
                  <a:cubicBezTo>
                    <a:pt x="5703" y="10366"/>
                    <a:pt x="5640" y="9988"/>
                    <a:pt x="5482" y="9673"/>
                  </a:cubicBezTo>
                  <a:lnTo>
                    <a:pt x="6648" y="9673"/>
                  </a:lnTo>
                  <a:cubicBezTo>
                    <a:pt x="6490" y="9988"/>
                    <a:pt x="6427" y="10366"/>
                    <a:pt x="6427" y="10744"/>
                  </a:cubicBezTo>
                  <a:lnTo>
                    <a:pt x="6427" y="11468"/>
                  </a:lnTo>
                  <a:cubicBezTo>
                    <a:pt x="6427" y="11657"/>
                    <a:pt x="6585" y="11815"/>
                    <a:pt x="6774" y="11815"/>
                  </a:cubicBezTo>
                  <a:lnTo>
                    <a:pt x="10838" y="11815"/>
                  </a:lnTo>
                  <a:cubicBezTo>
                    <a:pt x="11027" y="11815"/>
                    <a:pt x="11184" y="11657"/>
                    <a:pt x="11184" y="11468"/>
                  </a:cubicBezTo>
                  <a:lnTo>
                    <a:pt x="11184" y="10744"/>
                  </a:lnTo>
                  <a:cubicBezTo>
                    <a:pt x="11184" y="10366"/>
                    <a:pt x="11121" y="9988"/>
                    <a:pt x="10964" y="9673"/>
                  </a:cubicBezTo>
                  <a:cubicBezTo>
                    <a:pt x="11563" y="9610"/>
                    <a:pt x="11972" y="9043"/>
                    <a:pt x="11878" y="8475"/>
                  </a:cubicBezTo>
                  <a:lnTo>
                    <a:pt x="11342" y="5703"/>
                  </a:lnTo>
                  <a:cubicBezTo>
                    <a:pt x="11279" y="5199"/>
                    <a:pt x="10838" y="4852"/>
                    <a:pt x="10334" y="4852"/>
                  </a:cubicBezTo>
                  <a:lnTo>
                    <a:pt x="8412" y="4852"/>
                  </a:lnTo>
                  <a:lnTo>
                    <a:pt x="8412" y="4474"/>
                  </a:lnTo>
                  <a:cubicBezTo>
                    <a:pt x="8412" y="3498"/>
                    <a:pt x="7845" y="2679"/>
                    <a:pt x="7026" y="2269"/>
                  </a:cubicBezTo>
                  <a:cubicBezTo>
                    <a:pt x="7246" y="2048"/>
                    <a:pt x="7372" y="1733"/>
                    <a:pt x="7372" y="1387"/>
                  </a:cubicBezTo>
                  <a:cubicBezTo>
                    <a:pt x="7372" y="631"/>
                    <a:pt x="6742" y="1"/>
                    <a:pt x="59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39" name="Google Shape;9170;p73">
              <a:extLst>
                <a:ext uri="{FF2B5EF4-FFF2-40B4-BE49-F238E27FC236}">
                  <a16:creationId xmlns:a16="http://schemas.microsoft.com/office/drawing/2014/main" id="{D3FCC2DD-F538-1641-7C07-25FD7752D83A}"/>
                </a:ext>
              </a:extLst>
            </p:cNvPr>
            <p:cNvSpPr/>
            <p:nvPr/>
          </p:nvSpPr>
          <p:spPr>
            <a:xfrm>
              <a:off x="10369466" y="1689879"/>
              <a:ext cx="320895" cy="496599"/>
            </a:xfrm>
            <a:custGeom>
              <a:avLst/>
              <a:gdLst/>
              <a:ahLst/>
              <a:cxnLst/>
              <a:rect l="l" t="t" r="r" b="b"/>
              <a:pathLst>
                <a:path w="7594" h="11752" extrusionOk="0">
                  <a:moveTo>
                    <a:pt x="6585" y="662"/>
                  </a:moveTo>
                  <a:cubicBezTo>
                    <a:pt x="6774" y="662"/>
                    <a:pt x="6932" y="819"/>
                    <a:pt x="6932" y="1008"/>
                  </a:cubicBezTo>
                  <a:cubicBezTo>
                    <a:pt x="6932" y="1197"/>
                    <a:pt x="6774" y="1355"/>
                    <a:pt x="6585" y="1355"/>
                  </a:cubicBezTo>
                  <a:lnTo>
                    <a:pt x="1040" y="1355"/>
                  </a:lnTo>
                  <a:cubicBezTo>
                    <a:pt x="820" y="1355"/>
                    <a:pt x="662" y="1197"/>
                    <a:pt x="662" y="1008"/>
                  </a:cubicBezTo>
                  <a:cubicBezTo>
                    <a:pt x="662" y="819"/>
                    <a:pt x="820" y="662"/>
                    <a:pt x="1040" y="662"/>
                  </a:cubicBezTo>
                  <a:close/>
                  <a:moveTo>
                    <a:pt x="6175" y="2048"/>
                  </a:moveTo>
                  <a:lnTo>
                    <a:pt x="6175" y="2867"/>
                  </a:lnTo>
                  <a:cubicBezTo>
                    <a:pt x="5435" y="3277"/>
                    <a:pt x="4600" y="3481"/>
                    <a:pt x="3765" y="3481"/>
                  </a:cubicBezTo>
                  <a:cubicBezTo>
                    <a:pt x="2930" y="3481"/>
                    <a:pt x="2096" y="3277"/>
                    <a:pt x="1355" y="2867"/>
                  </a:cubicBezTo>
                  <a:lnTo>
                    <a:pt x="1355" y="2048"/>
                  </a:lnTo>
                  <a:close/>
                  <a:moveTo>
                    <a:pt x="1418" y="3686"/>
                  </a:moveTo>
                  <a:lnTo>
                    <a:pt x="1418" y="3686"/>
                  </a:lnTo>
                  <a:cubicBezTo>
                    <a:pt x="2174" y="4001"/>
                    <a:pt x="2962" y="4190"/>
                    <a:pt x="3781" y="4190"/>
                  </a:cubicBezTo>
                  <a:cubicBezTo>
                    <a:pt x="4600" y="4190"/>
                    <a:pt x="5388" y="4033"/>
                    <a:pt x="6144" y="3686"/>
                  </a:cubicBezTo>
                  <a:lnTo>
                    <a:pt x="6144" y="3686"/>
                  </a:lnTo>
                  <a:cubicBezTo>
                    <a:pt x="5860" y="4757"/>
                    <a:pt x="4915" y="5545"/>
                    <a:pt x="3781" y="5545"/>
                  </a:cubicBezTo>
                  <a:cubicBezTo>
                    <a:pt x="2647" y="5545"/>
                    <a:pt x="1702" y="4757"/>
                    <a:pt x="1418" y="3686"/>
                  </a:cubicBezTo>
                  <a:close/>
                  <a:moveTo>
                    <a:pt x="3435" y="6238"/>
                  </a:moveTo>
                  <a:lnTo>
                    <a:pt x="3435" y="7813"/>
                  </a:lnTo>
                  <a:lnTo>
                    <a:pt x="1544" y="9704"/>
                  </a:lnTo>
                  <a:lnTo>
                    <a:pt x="1355" y="9704"/>
                  </a:lnTo>
                  <a:lnTo>
                    <a:pt x="1355" y="8695"/>
                  </a:lnTo>
                  <a:cubicBezTo>
                    <a:pt x="1355" y="7467"/>
                    <a:pt x="2237" y="6427"/>
                    <a:pt x="3435" y="6238"/>
                  </a:cubicBezTo>
                  <a:close/>
                  <a:moveTo>
                    <a:pt x="3781" y="8443"/>
                  </a:moveTo>
                  <a:lnTo>
                    <a:pt x="5041" y="9704"/>
                  </a:lnTo>
                  <a:lnTo>
                    <a:pt x="2552" y="9704"/>
                  </a:lnTo>
                  <a:lnTo>
                    <a:pt x="3781" y="8443"/>
                  </a:lnTo>
                  <a:close/>
                  <a:moveTo>
                    <a:pt x="4128" y="6238"/>
                  </a:moveTo>
                  <a:cubicBezTo>
                    <a:pt x="5325" y="6396"/>
                    <a:pt x="6207" y="7435"/>
                    <a:pt x="6207" y="8695"/>
                  </a:cubicBezTo>
                  <a:lnTo>
                    <a:pt x="6207" y="9704"/>
                  </a:lnTo>
                  <a:lnTo>
                    <a:pt x="6018" y="9704"/>
                  </a:lnTo>
                  <a:lnTo>
                    <a:pt x="4128" y="7813"/>
                  </a:lnTo>
                  <a:lnTo>
                    <a:pt x="4128" y="6238"/>
                  </a:lnTo>
                  <a:close/>
                  <a:moveTo>
                    <a:pt x="6553" y="10397"/>
                  </a:moveTo>
                  <a:cubicBezTo>
                    <a:pt x="6743" y="10428"/>
                    <a:pt x="6900" y="10586"/>
                    <a:pt x="6900" y="10743"/>
                  </a:cubicBezTo>
                  <a:cubicBezTo>
                    <a:pt x="6900" y="10932"/>
                    <a:pt x="6743" y="11090"/>
                    <a:pt x="6553" y="11090"/>
                  </a:cubicBezTo>
                  <a:lnTo>
                    <a:pt x="977" y="11090"/>
                  </a:lnTo>
                  <a:cubicBezTo>
                    <a:pt x="788" y="11090"/>
                    <a:pt x="631" y="10932"/>
                    <a:pt x="631" y="10743"/>
                  </a:cubicBezTo>
                  <a:cubicBezTo>
                    <a:pt x="631" y="10554"/>
                    <a:pt x="788" y="10397"/>
                    <a:pt x="977" y="10397"/>
                  </a:cubicBezTo>
                  <a:close/>
                  <a:moveTo>
                    <a:pt x="1009" y="0"/>
                  </a:moveTo>
                  <a:cubicBezTo>
                    <a:pt x="442" y="0"/>
                    <a:pt x="0" y="473"/>
                    <a:pt x="0" y="1008"/>
                  </a:cubicBezTo>
                  <a:cubicBezTo>
                    <a:pt x="0" y="1449"/>
                    <a:pt x="284" y="1827"/>
                    <a:pt x="694" y="1985"/>
                  </a:cubicBezTo>
                  <a:lnTo>
                    <a:pt x="694" y="3088"/>
                  </a:lnTo>
                  <a:cubicBezTo>
                    <a:pt x="694" y="4316"/>
                    <a:pt x="1387" y="5356"/>
                    <a:pt x="2395" y="5860"/>
                  </a:cubicBezTo>
                  <a:cubicBezTo>
                    <a:pt x="1387" y="6364"/>
                    <a:pt x="694" y="7435"/>
                    <a:pt x="694" y="8664"/>
                  </a:cubicBezTo>
                  <a:lnTo>
                    <a:pt x="694" y="9767"/>
                  </a:lnTo>
                  <a:cubicBezTo>
                    <a:pt x="316" y="9924"/>
                    <a:pt x="0" y="10271"/>
                    <a:pt x="0" y="10743"/>
                  </a:cubicBezTo>
                  <a:cubicBezTo>
                    <a:pt x="0" y="11342"/>
                    <a:pt x="473" y="11751"/>
                    <a:pt x="1009" y="11751"/>
                  </a:cubicBezTo>
                  <a:lnTo>
                    <a:pt x="6585" y="11751"/>
                  </a:lnTo>
                  <a:cubicBezTo>
                    <a:pt x="7152" y="11751"/>
                    <a:pt x="7593" y="11279"/>
                    <a:pt x="7593" y="10743"/>
                  </a:cubicBezTo>
                  <a:cubicBezTo>
                    <a:pt x="7593" y="10302"/>
                    <a:pt x="7310" y="9924"/>
                    <a:pt x="6900" y="9767"/>
                  </a:cubicBezTo>
                  <a:lnTo>
                    <a:pt x="6900" y="8664"/>
                  </a:lnTo>
                  <a:cubicBezTo>
                    <a:pt x="6900" y="7435"/>
                    <a:pt x="6207" y="6364"/>
                    <a:pt x="5199" y="5860"/>
                  </a:cubicBezTo>
                  <a:cubicBezTo>
                    <a:pt x="6207" y="5387"/>
                    <a:pt x="6900" y="4316"/>
                    <a:pt x="6900" y="3088"/>
                  </a:cubicBezTo>
                  <a:lnTo>
                    <a:pt x="6900" y="1985"/>
                  </a:lnTo>
                  <a:cubicBezTo>
                    <a:pt x="7278" y="1827"/>
                    <a:pt x="7593" y="1481"/>
                    <a:pt x="7593" y="1008"/>
                  </a:cubicBezTo>
                  <a:cubicBezTo>
                    <a:pt x="7593" y="410"/>
                    <a:pt x="7121" y="0"/>
                    <a:pt x="6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40" name="Google Shape;9171;p73">
              <a:extLst>
                <a:ext uri="{FF2B5EF4-FFF2-40B4-BE49-F238E27FC236}">
                  <a16:creationId xmlns:a16="http://schemas.microsoft.com/office/drawing/2014/main" id="{0E2090CB-B89F-9D35-30E7-09A0523AE009}"/>
                </a:ext>
              </a:extLst>
            </p:cNvPr>
            <p:cNvSpPr/>
            <p:nvPr/>
          </p:nvSpPr>
          <p:spPr>
            <a:xfrm>
              <a:off x="1401076" y="1687873"/>
              <a:ext cx="503233" cy="500612"/>
            </a:xfrm>
            <a:custGeom>
              <a:avLst/>
              <a:gdLst/>
              <a:ahLst/>
              <a:cxnLst/>
              <a:rect l="l" t="t" r="r" b="b"/>
              <a:pathLst>
                <a:path w="11909" h="11847" extrusionOk="0">
                  <a:moveTo>
                    <a:pt x="3560" y="2647"/>
                  </a:moveTo>
                  <a:lnTo>
                    <a:pt x="3560" y="3561"/>
                  </a:lnTo>
                  <a:lnTo>
                    <a:pt x="2615" y="3561"/>
                  </a:lnTo>
                  <a:lnTo>
                    <a:pt x="3560" y="2647"/>
                  </a:lnTo>
                  <a:close/>
                  <a:moveTo>
                    <a:pt x="6616" y="4222"/>
                  </a:moveTo>
                  <a:cubicBezTo>
                    <a:pt x="7971" y="4285"/>
                    <a:pt x="9074" y="5325"/>
                    <a:pt x="9074" y="6680"/>
                  </a:cubicBezTo>
                  <a:cubicBezTo>
                    <a:pt x="9074" y="8003"/>
                    <a:pt x="7971" y="9106"/>
                    <a:pt x="6616" y="9106"/>
                  </a:cubicBezTo>
                  <a:cubicBezTo>
                    <a:pt x="5293" y="9106"/>
                    <a:pt x="4190" y="8003"/>
                    <a:pt x="4190" y="6680"/>
                  </a:cubicBezTo>
                  <a:cubicBezTo>
                    <a:pt x="4190" y="5325"/>
                    <a:pt x="5293" y="4222"/>
                    <a:pt x="6616" y="4222"/>
                  </a:cubicBezTo>
                  <a:close/>
                  <a:moveTo>
                    <a:pt x="7687" y="757"/>
                  </a:moveTo>
                  <a:lnTo>
                    <a:pt x="7687" y="1513"/>
                  </a:lnTo>
                  <a:lnTo>
                    <a:pt x="3875" y="1513"/>
                  </a:lnTo>
                  <a:cubicBezTo>
                    <a:pt x="3781" y="1513"/>
                    <a:pt x="3655" y="1544"/>
                    <a:pt x="3623" y="1639"/>
                  </a:cubicBezTo>
                  <a:lnTo>
                    <a:pt x="1512" y="3718"/>
                  </a:lnTo>
                  <a:cubicBezTo>
                    <a:pt x="1418" y="3813"/>
                    <a:pt x="1386" y="3876"/>
                    <a:pt x="1386" y="3939"/>
                  </a:cubicBezTo>
                  <a:lnTo>
                    <a:pt x="1386" y="9862"/>
                  </a:lnTo>
                  <a:lnTo>
                    <a:pt x="662" y="9862"/>
                  </a:lnTo>
                  <a:lnTo>
                    <a:pt x="662" y="757"/>
                  </a:lnTo>
                  <a:close/>
                  <a:moveTo>
                    <a:pt x="8380" y="2175"/>
                  </a:moveTo>
                  <a:lnTo>
                    <a:pt x="8380" y="4128"/>
                  </a:lnTo>
                  <a:cubicBezTo>
                    <a:pt x="7876" y="3813"/>
                    <a:pt x="7278" y="3592"/>
                    <a:pt x="6648" y="3592"/>
                  </a:cubicBezTo>
                  <a:cubicBezTo>
                    <a:pt x="4915" y="3592"/>
                    <a:pt x="3560" y="5010"/>
                    <a:pt x="3560" y="6711"/>
                  </a:cubicBezTo>
                  <a:cubicBezTo>
                    <a:pt x="3560" y="8444"/>
                    <a:pt x="4946" y="9830"/>
                    <a:pt x="6648" y="9830"/>
                  </a:cubicBezTo>
                  <a:cubicBezTo>
                    <a:pt x="7120" y="9830"/>
                    <a:pt x="7593" y="9704"/>
                    <a:pt x="8002" y="9515"/>
                  </a:cubicBezTo>
                  <a:lnTo>
                    <a:pt x="8380" y="9893"/>
                  </a:lnTo>
                  <a:lnTo>
                    <a:pt x="8380" y="10492"/>
                  </a:lnTo>
                  <a:lnTo>
                    <a:pt x="2079" y="10492"/>
                  </a:lnTo>
                  <a:lnTo>
                    <a:pt x="2079" y="4285"/>
                  </a:lnTo>
                  <a:lnTo>
                    <a:pt x="3875" y="4285"/>
                  </a:lnTo>
                  <a:cubicBezTo>
                    <a:pt x="4064" y="4285"/>
                    <a:pt x="4222" y="4128"/>
                    <a:pt x="4222" y="3907"/>
                  </a:cubicBezTo>
                  <a:lnTo>
                    <a:pt x="4222" y="2175"/>
                  </a:lnTo>
                  <a:close/>
                  <a:moveTo>
                    <a:pt x="9074" y="8633"/>
                  </a:moveTo>
                  <a:lnTo>
                    <a:pt x="11027" y="10618"/>
                  </a:lnTo>
                  <a:cubicBezTo>
                    <a:pt x="11153" y="10744"/>
                    <a:pt x="11153" y="10964"/>
                    <a:pt x="11027" y="11090"/>
                  </a:cubicBezTo>
                  <a:cubicBezTo>
                    <a:pt x="10964" y="11153"/>
                    <a:pt x="10877" y="11185"/>
                    <a:pt x="10791" y="11185"/>
                  </a:cubicBezTo>
                  <a:cubicBezTo>
                    <a:pt x="10704" y="11185"/>
                    <a:pt x="10617" y="11153"/>
                    <a:pt x="10554" y="11090"/>
                  </a:cubicBezTo>
                  <a:lnTo>
                    <a:pt x="8601" y="9106"/>
                  </a:lnTo>
                  <a:cubicBezTo>
                    <a:pt x="8790" y="9011"/>
                    <a:pt x="8948" y="8791"/>
                    <a:pt x="9074" y="8633"/>
                  </a:cubicBezTo>
                  <a:close/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10145"/>
                  </a:lnTo>
                  <a:cubicBezTo>
                    <a:pt x="0" y="10334"/>
                    <a:pt x="158" y="10492"/>
                    <a:pt x="347" y="10492"/>
                  </a:cubicBezTo>
                  <a:lnTo>
                    <a:pt x="1386" y="10492"/>
                  </a:lnTo>
                  <a:lnTo>
                    <a:pt x="1386" y="10838"/>
                  </a:lnTo>
                  <a:cubicBezTo>
                    <a:pt x="1386" y="11059"/>
                    <a:pt x="1544" y="11216"/>
                    <a:pt x="1733" y="11216"/>
                  </a:cubicBezTo>
                  <a:lnTo>
                    <a:pt x="8695" y="11216"/>
                  </a:lnTo>
                  <a:cubicBezTo>
                    <a:pt x="8916" y="11216"/>
                    <a:pt x="9074" y="11059"/>
                    <a:pt x="9074" y="10838"/>
                  </a:cubicBezTo>
                  <a:lnTo>
                    <a:pt x="9074" y="10586"/>
                  </a:lnTo>
                  <a:lnTo>
                    <a:pt x="10050" y="11563"/>
                  </a:lnTo>
                  <a:cubicBezTo>
                    <a:pt x="10239" y="11752"/>
                    <a:pt x="10507" y="11847"/>
                    <a:pt x="10775" y="11847"/>
                  </a:cubicBezTo>
                  <a:cubicBezTo>
                    <a:pt x="11043" y="11847"/>
                    <a:pt x="11310" y="11752"/>
                    <a:pt x="11499" y="11563"/>
                  </a:cubicBezTo>
                  <a:cubicBezTo>
                    <a:pt x="11909" y="11153"/>
                    <a:pt x="11909" y="10492"/>
                    <a:pt x="11499" y="10114"/>
                  </a:cubicBezTo>
                  <a:lnTo>
                    <a:pt x="9420" y="8003"/>
                  </a:lnTo>
                  <a:cubicBezTo>
                    <a:pt x="9609" y="7625"/>
                    <a:pt x="9735" y="7152"/>
                    <a:pt x="9735" y="6680"/>
                  </a:cubicBezTo>
                  <a:cubicBezTo>
                    <a:pt x="9735" y="5924"/>
                    <a:pt x="9452" y="5262"/>
                    <a:pt x="9011" y="4695"/>
                  </a:cubicBezTo>
                  <a:lnTo>
                    <a:pt x="9011" y="1828"/>
                  </a:lnTo>
                  <a:cubicBezTo>
                    <a:pt x="9011" y="1639"/>
                    <a:pt x="8853" y="1481"/>
                    <a:pt x="8664" y="1481"/>
                  </a:cubicBezTo>
                  <a:lnTo>
                    <a:pt x="8317" y="1481"/>
                  </a:lnTo>
                  <a:lnTo>
                    <a:pt x="8317" y="379"/>
                  </a:lnTo>
                  <a:cubicBezTo>
                    <a:pt x="8317" y="190"/>
                    <a:pt x="8160" y="1"/>
                    <a:pt x="79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941" name="Google Shape;9172;p73">
              <a:extLst>
                <a:ext uri="{FF2B5EF4-FFF2-40B4-BE49-F238E27FC236}">
                  <a16:creationId xmlns:a16="http://schemas.microsoft.com/office/drawing/2014/main" id="{05289DA2-F4BE-C1F0-6016-BFE9A6131689}"/>
                </a:ext>
              </a:extLst>
            </p:cNvPr>
            <p:cNvGrpSpPr/>
            <p:nvPr/>
          </p:nvGrpSpPr>
          <p:grpSpPr>
            <a:xfrm>
              <a:off x="1400413" y="2281623"/>
              <a:ext cx="504585" cy="499303"/>
              <a:chOff x="1049375" y="2318350"/>
              <a:chExt cx="298525" cy="295400"/>
            </a:xfrm>
            <a:grpFill/>
          </p:grpSpPr>
          <p:sp>
            <p:nvSpPr>
              <p:cNvPr id="8077" name="Google Shape;9173;p73">
                <a:extLst>
                  <a:ext uri="{FF2B5EF4-FFF2-40B4-BE49-F238E27FC236}">
                    <a16:creationId xmlns:a16="http://schemas.microsoft.com/office/drawing/2014/main" id="{FC149267-DFF9-7F31-3589-45FB034BBCFA}"/>
                  </a:ext>
                </a:extLst>
              </p:cNvPr>
              <p:cNvSpPr/>
              <p:nvPr/>
            </p:nvSpPr>
            <p:spPr>
              <a:xfrm>
                <a:off x="1101350" y="2492325"/>
                <a:ext cx="70125" cy="505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021" extrusionOk="0">
                    <a:moveTo>
                      <a:pt x="2473" y="0"/>
                    </a:moveTo>
                    <a:cubicBezTo>
                      <a:pt x="2377" y="0"/>
                      <a:pt x="2273" y="32"/>
                      <a:pt x="2206" y="99"/>
                    </a:cubicBezTo>
                    <a:lnTo>
                      <a:pt x="1072" y="1233"/>
                    </a:lnTo>
                    <a:lnTo>
                      <a:pt x="599" y="761"/>
                    </a:lnTo>
                    <a:cubicBezTo>
                      <a:pt x="536" y="713"/>
                      <a:pt x="449" y="690"/>
                      <a:pt x="363" y="690"/>
                    </a:cubicBezTo>
                    <a:cubicBezTo>
                      <a:pt x="276" y="690"/>
                      <a:pt x="189" y="713"/>
                      <a:pt x="126" y="761"/>
                    </a:cubicBezTo>
                    <a:cubicBezTo>
                      <a:pt x="0" y="887"/>
                      <a:pt x="0" y="1139"/>
                      <a:pt x="126" y="1233"/>
                    </a:cubicBezTo>
                    <a:lnTo>
                      <a:pt x="820" y="1958"/>
                    </a:lnTo>
                    <a:cubicBezTo>
                      <a:pt x="914" y="2021"/>
                      <a:pt x="977" y="2021"/>
                      <a:pt x="1072" y="2021"/>
                    </a:cubicBezTo>
                    <a:cubicBezTo>
                      <a:pt x="1135" y="2021"/>
                      <a:pt x="1261" y="1989"/>
                      <a:pt x="1292" y="1926"/>
                    </a:cubicBezTo>
                    <a:lnTo>
                      <a:pt x="2678" y="540"/>
                    </a:lnTo>
                    <a:cubicBezTo>
                      <a:pt x="2804" y="414"/>
                      <a:pt x="2804" y="162"/>
                      <a:pt x="2678" y="68"/>
                    </a:cubicBezTo>
                    <a:cubicBezTo>
                      <a:pt x="2634" y="24"/>
                      <a:pt x="2557" y="0"/>
                      <a:pt x="247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78" name="Google Shape;9174;p73">
                <a:extLst>
                  <a:ext uri="{FF2B5EF4-FFF2-40B4-BE49-F238E27FC236}">
                    <a16:creationId xmlns:a16="http://schemas.microsoft.com/office/drawing/2014/main" id="{21A72F12-A49D-B056-7C3F-590BEAFF87FD}"/>
                  </a:ext>
                </a:extLst>
              </p:cNvPr>
              <p:cNvSpPr/>
              <p:nvPr/>
            </p:nvSpPr>
            <p:spPr>
              <a:xfrm>
                <a:off x="1101350" y="2440525"/>
                <a:ext cx="70125" cy="5115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046" extrusionOk="0">
                    <a:moveTo>
                      <a:pt x="2469" y="1"/>
                    </a:moveTo>
                    <a:cubicBezTo>
                      <a:pt x="2374" y="1"/>
                      <a:pt x="2272" y="40"/>
                      <a:pt x="2206" y="123"/>
                    </a:cubicBezTo>
                    <a:lnTo>
                      <a:pt x="1072" y="1257"/>
                    </a:lnTo>
                    <a:lnTo>
                      <a:pt x="599" y="785"/>
                    </a:lnTo>
                    <a:cubicBezTo>
                      <a:pt x="536" y="738"/>
                      <a:pt x="449" y="714"/>
                      <a:pt x="363" y="714"/>
                    </a:cubicBezTo>
                    <a:cubicBezTo>
                      <a:pt x="276" y="714"/>
                      <a:pt x="189" y="738"/>
                      <a:pt x="126" y="785"/>
                    </a:cubicBezTo>
                    <a:cubicBezTo>
                      <a:pt x="0" y="911"/>
                      <a:pt x="0" y="1163"/>
                      <a:pt x="126" y="1257"/>
                    </a:cubicBezTo>
                    <a:lnTo>
                      <a:pt x="820" y="1982"/>
                    </a:lnTo>
                    <a:cubicBezTo>
                      <a:pt x="914" y="2045"/>
                      <a:pt x="977" y="2045"/>
                      <a:pt x="1072" y="2045"/>
                    </a:cubicBezTo>
                    <a:cubicBezTo>
                      <a:pt x="1135" y="2045"/>
                      <a:pt x="1261" y="2014"/>
                      <a:pt x="1292" y="1951"/>
                    </a:cubicBezTo>
                    <a:lnTo>
                      <a:pt x="2678" y="564"/>
                    </a:lnTo>
                    <a:cubicBezTo>
                      <a:pt x="2804" y="438"/>
                      <a:pt x="2804" y="186"/>
                      <a:pt x="2678" y="92"/>
                    </a:cubicBezTo>
                    <a:cubicBezTo>
                      <a:pt x="2634" y="32"/>
                      <a:pt x="2554" y="1"/>
                      <a:pt x="246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79" name="Google Shape;9175;p73">
                <a:extLst>
                  <a:ext uri="{FF2B5EF4-FFF2-40B4-BE49-F238E27FC236}">
                    <a16:creationId xmlns:a16="http://schemas.microsoft.com/office/drawing/2014/main" id="{5903A385-5B78-0ABD-E672-187A8B771BFD}"/>
                  </a:ext>
                </a:extLst>
              </p:cNvPr>
              <p:cNvSpPr/>
              <p:nvPr/>
            </p:nvSpPr>
            <p:spPr>
              <a:xfrm>
                <a:off x="1101350" y="2388550"/>
                <a:ext cx="70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045" extrusionOk="0">
                    <a:moveTo>
                      <a:pt x="2469" y="1"/>
                    </a:moveTo>
                    <a:cubicBezTo>
                      <a:pt x="2374" y="1"/>
                      <a:pt x="2272" y="40"/>
                      <a:pt x="2206" y="123"/>
                    </a:cubicBezTo>
                    <a:lnTo>
                      <a:pt x="1072" y="1257"/>
                    </a:lnTo>
                    <a:lnTo>
                      <a:pt x="599" y="785"/>
                    </a:lnTo>
                    <a:cubicBezTo>
                      <a:pt x="536" y="722"/>
                      <a:pt x="449" y="690"/>
                      <a:pt x="363" y="690"/>
                    </a:cubicBezTo>
                    <a:cubicBezTo>
                      <a:pt x="276" y="690"/>
                      <a:pt x="189" y="722"/>
                      <a:pt x="126" y="785"/>
                    </a:cubicBezTo>
                    <a:cubicBezTo>
                      <a:pt x="0" y="911"/>
                      <a:pt x="0" y="1131"/>
                      <a:pt x="126" y="1257"/>
                    </a:cubicBezTo>
                    <a:lnTo>
                      <a:pt x="820" y="1982"/>
                    </a:lnTo>
                    <a:cubicBezTo>
                      <a:pt x="914" y="2045"/>
                      <a:pt x="977" y="2045"/>
                      <a:pt x="1072" y="2045"/>
                    </a:cubicBezTo>
                    <a:cubicBezTo>
                      <a:pt x="1135" y="2045"/>
                      <a:pt x="1261" y="2013"/>
                      <a:pt x="1292" y="1919"/>
                    </a:cubicBezTo>
                    <a:lnTo>
                      <a:pt x="2678" y="532"/>
                    </a:lnTo>
                    <a:cubicBezTo>
                      <a:pt x="2804" y="438"/>
                      <a:pt x="2804" y="186"/>
                      <a:pt x="2678" y="91"/>
                    </a:cubicBezTo>
                    <a:cubicBezTo>
                      <a:pt x="2634" y="32"/>
                      <a:pt x="2554" y="1"/>
                      <a:pt x="246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80" name="Google Shape;9176;p73">
                <a:extLst>
                  <a:ext uri="{FF2B5EF4-FFF2-40B4-BE49-F238E27FC236}">
                    <a16:creationId xmlns:a16="http://schemas.microsoft.com/office/drawing/2014/main" id="{B6F70E76-8FA5-7EF9-898E-F96D76AEE3D6}"/>
                  </a:ext>
                </a:extLst>
              </p:cNvPr>
              <p:cNvSpPr/>
              <p:nvPr/>
            </p:nvSpPr>
            <p:spPr>
              <a:xfrm>
                <a:off x="1049375" y="2318350"/>
                <a:ext cx="298525" cy="295400"/>
              </a:xfrm>
              <a:custGeom>
                <a:avLst/>
                <a:gdLst/>
                <a:ahLst/>
                <a:cxnLst/>
                <a:rect l="l" t="t" r="r" b="b"/>
                <a:pathLst>
                  <a:path w="11941" h="11816" extrusionOk="0">
                    <a:moveTo>
                      <a:pt x="6963" y="1198"/>
                    </a:moveTo>
                    <a:lnTo>
                      <a:pt x="7876" y="2143"/>
                    </a:lnTo>
                    <a:lnTo>
                      <a:pt x="6963" y="2143"/>
                    </a:lnTo>
                    <a:lnTo>
                      <a:pt x="6963" y="1198"/>
                    </a:lnTo>
                    <a:close/>
                    <a:moveTo>
                      <a:pt x="10286" y="3498"/>
                    </a:moveTo>
                    <a:cubicBezTo>
                      <a:pt x="10373" y="3498"/>
                      <a:pt x="10460" y="3530"/>
                      <a:pt x="10523" y="3593"/>
                    </a:cubicBezTo>
                    <a:lnTo>
                      <a:pt x="10995" y="4065"/>
                    </a:lnTo>
                    <a:cubicBezTo>
                      <a:pt x="11184" y="4223"/>
                      <a:pt x="11184" y="4475"/>
                      <a:pt x="11027" y="4569"/>
                    </a:cubicBezTo>
                    <a:lnTo>
                      <a:pt x="10806" y="4821"/>
                    </a:lnTo>
                    <a:lnTo>
                      <a:pt x="9798" y="3845"/>
                    </a:lnTo>
                    <a:lnTo>
                      <a:pt x="10050" y="3593"/>
                    </a:lnTo>
                    <a:cubicBezTo>
                      <a:pt x="10113" y="3530"/>
                      <a:pt x="10200" y="3498"/>
                      <a:pt x="10286" y="3498"/>
                    </a:cubicBezTo>
                    <a:close/>
                    <a:moveTo>
                      <a:pt x="9294" y="4349"/>
                    </a:moveTo>
                    <a:lnTo>
                      <a:pt x="10271" y="5325"/>
                    </a:lnTo>
                    <a:lnTo>
                      <a:pt x="7845" y="7783"/>
                    </a:lnTo>
                    <a:lnTo>
                      <a:pt x="6868" y="6774"/>
                    </a:lnTo>
                    <a:lnTo>
                      <a:pt x="9294" y="4349"/>
                    </a:lnTo>
                    <a:close/>
                    <a:moveTo>
                      <a:pt x="6585" y="7499"/>
                    </a:moveTo>
                    <a:lnTo>
                      <a:pt x="7183" y="8098"/>
                    </a:lnTo>
                    <a:lnTo>
                      <a:pt x="6427" y="8255"/>
                    </a:lnTo>
                    <a:lnTo>
                      <a:pt x="6585" y="7499"/>
                    </a:lnTo>
                    <a:close/>
                    <a:moveTo>
                      <a:pt x="6994" y="10398"/>
                    </a:moveTo>
                    <a:lnTo>
                      <a:pt x="6994" y="10776"/>
                    </a:lnTo>
                    <a:cubicBezTo>
                      <a:pt x="6994" y="10870"/>
                      <a:pt x="7057" y="10996"/>
                      <a:pt x="7089" y="11122"/>
                    </a:cubicBezTo>
                    <a:lnTo>
                      <a:pt x="1071" y="11122"/>
                    </a:lnTo>
                    <a:cubicBezTo>
                      <a:pt x="882" y="11122"/>
                      <a:pt x="693" y="10965"/>
                      <a:pt x="693" y="10776"/>
                    </a:cubicBezTo>
                    <a:lnTo>
                      <a:pt x="693" y="10398"/>
                    </a:lnTo>
                    <a:close/>
                    <a:moveTo>
                      <a:pt x="6270" y="663"/>
                    </a:moveTo>
                    <a:lnTo>
                      <a:pt x="6270" y="2458"/>
                    </a:lnTo>
                    <a:cubicBezTo>
                      <a:pt x="6270" y="2647"/>
                      <a:pt x="6427" y="2805"/>
                      <a:pt x="6616" y="2805"/>
                    </a:cubicBezTo>
                    <a:lnTo>
                      <a:pt x="8349" y="2805"/>
                    </a:lnTo>
                    <a:lnTo>
                      <a:pt x="8349" y="4286"/>
                    </a:lnTo>
                    <a:lnTo>
                      <a:pt x="6112" y="6554"/>
                    </a:lnTo>
                    <a:cubicBezTo>
                      <a:pt x="6081" y="6585"/>
                      <a:pt x="6018" y="6680"/>
                      <a:pt x="6018" y="6711"/>
                    </a:cubicBezTo>
                    <a:lnTo>
                      <a:pt x="5608" y="8633"/>
                    </a:lnTo>
                    <a:cubicBezTo>
                      <a:pt x="5545" y="8759"/>
                      <a:pt x="5608" y="8885"/>
                      <a:pt x="5671" y="8948"/>
                    </a:cubicBezTo>
                    <a:cubicBezTo>
                      <a:pt x="5742" y="9019"/>
                      <a:pt x="5813" y="9055"/>
                      <a:pt x="5897" y="9055"/>
                    </a:cubicBezTo>
                    <a:cubicBezTo>
                      <a:pt x="5925" y="9055"/>
                      <a:pt x="5955" y="9051"/>
                      <a:pt x="5986" y="9043"/>
                    </a:cubicBezTo>
                    <a:lnTo>
                      <a:pt x="7908" y="8602"/>
                    </a:lnTo>
                    <a:cubicBezTo>
                      <a:pt x="8002" y="8602"/>
                      <a:pt x="8034" y="8570"/>
                      <a:pt x="8065" y="8507"/>
                    </a:cubicBezTo>
                    <a:lnTo>
                      <a:pt x="8349" y="8255"/>
                    </a:lnTo>
                    <a:lnTo>
                      <a:pt x="8349" y="10807"/>
                    </a:lnTo>
                    <a:lnTo>
                      <a:pt x="8380" y="10807"/>
                    </a:lnTo>
                    <a:cubicBezTo>
                      <a:pt x="8380" y="10996"/>
                      <a:pt x="8223" y="11154"/>
                      <a:pt x="8034" y="11154"/>
                    </a:cubicBezTo>
                    <a:cubicBezTo>
                      <a:pt x="7845" y="11154"/>
                      <a:pt x="7687" y="10996"/>
                      <a:pt x="7687" y="10807"/>
                    </a:cubicBezTo>
                    <a:lnTo>
                      <a:pt x="7687" y="10083"/>
                    </a:lnTo>
                    <a:cubicBezTo>
                      <a:pt x="7687" y="9893"/>
                      <a:pt x="7530" y="9736"/>
                      <a:pt x="7309" y="9736"/>
                    </a:cubicBezTo>
                    <a:lnTo>
                      <a:pt x="1386" y="9736"/>
                    </a:lnTo>
                    <a:lnTo>
                      <a:pt x="1386" y="663"/>
                    </a:lnTo>
                    <a:close/>
                    <a:moveTo>
                      <a:pt x="1071" y="1"/>
                    </a:moveTo>
                    <a:cubicBezTo>
                      <a:pt x="882" y="1"/>
                      <a:pt x="693" y="158"/>
                      <a:pt x="693" y="379"/>
                    </a:cubicBezTo>
                    <a:lnTo>
                      <a:pt x="693" y="9736"/>
                    </a:lnTo>
                    <a:lnTo>
                      <a:pt x="347" y="9736"/>
                    </a:lnTo>
                    <a:cubicBezTo>
                      <a:pt x="158" y="9736"/>
                      <a:pt x="0" y="9893"/>
                      <a:pt x="0" y="10083"/>
                    </a:cubicBezTo>
                    <a:lnTo>
                      <a:pt x="0" y="10807"/>
                    </a:lnTo>
                    <a:cubicBezTo>
                      <a:pt x="0" y="11406"/>
                      <a:pt x="473" y="11815"/>
                      <a:pt x="1008" y="11815"/>
                    </a:cubicBezTo>
                    <a:lnTo>
                      <a:pt x="8002" y="11815"/>
                    </a:lnTo>
                    <a:cubicBezTo>
                      <a:pt x="8569" y="11815"/>
                      <a:pt x="9011" y="11343"/>
                      <a:pt x="9011" y="10807"/>
                    </a:cubicBezTo>
                    <a:lnTo>
                      <a:pt x="9011" y="7562"/>
                    </a:lnTo>
                    <a:lnTo>
                      <a:pt x="11499" y="5105"/>
                    </a:lnTo>
                    <a:cubicBezTo>
                      <a:pt x="11940" y="4664"/>
                      <a:pt x="11940" y="4034"/>
                      <a:pt x="11531" y="3593"/>
                    </a:cubicBezTo>
                    <a:lnTo>
                      <a:pt x="11058" y="3120"/>
                    </a:lnTo>
                    <a:cubicBezTo>
                      <a:pt x="10869" y="2931"/>
                      <a:pt x="10609" y="2836"/>
                      <a:pt x="10346" y="2836"/>
                    </a:cubicBezTo>
                    <a:cubicBezTo>
                      <a:pt x="10082" y="2836"/>
                      <a:pt x="9814" y="2931"/>
                      <a:pt x="9609" y="3120"/>
                    </a:cubicBezTo>
                    <a:lnTo>
                      <a:pt x="9105" y="3624"/>
                    </a:lnTo>
                    <a:lnTo>
                      <a:pt x="9105" y="2490"/>
                    </a:lnTo>
                    <a:cubicBezTo>
                      <a:pt x="9105" y="2427"/>
                      <a:pt x="9074" y="2332"/>
                      <a:pt x="8979" y="2269"/>
                    </a:cubicBezTo>
                    <a:lnTo>
                      <a:pt x="6900" y="127"/>
                    </a:lnTo>
                    <a:cubicBezTo>
                      <a:pt x="6805" y="64"/>
                      <a:pt x="6742" y="1"/>
                      <a:pt x="664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942" name="Google Shape;9177;p73">
              <a:extLst>
                <a:ext uri="{FF2B5EF4-FFF2-40B4-BE49-F238E27FC236}">
                  <a16:creationId xmlns:a16="http://schemas.microsoft.com/office/drawing/2014/main" id="{468AE9BA-EC98-5DB3-F13D-C6378A27CB1E}"/>
                </a:ext>
              </a:extLst>
            </p:cNvPr>
            <p:cNvGrpSpPr/>
            <p:nvPr/>
          </p:nvGrpSpPr>
          <p:grpSpPr>
            <a:xfrm>
              <a:off x="1401090" y="2923331"/>
              <a:ext cx="503233" cy="503233"/>
              <a:chOff x="1049375" y="2680675"/>
              <a:chExt cx="297725" cy="297725"/>
            </a:xfrm>
            <a:grpFill/>
          </p:grpSpPr>
          <p:sp>
            <p:nvSpPr>
              <p:cNvPr id="8075" name="Google Shape;9178;p73">
                <a:extLst>
                  <a:ext uri="{FF2B5EF4-FFF2-40B4-BE49-F238E27FC236}">
                    <a16:creationId xmlns:a16="http://schemas.microsoft.com/office/drawing/2014/main" id="{04AA0DD6-D5EE-08F3-5AE0-B979708835EB}"/>
                  </a:ext>
                </a:extLst>
              </p:cNvPr>
              <p:cNvSpPr/>
              <p:nvPr/>
            </p:nvSpPr>
            <p:spPr>
              <a:xfrm>
                <a:off x="1113175" y="2752350"/>
                <a:ext cx="161475" cy="155975"/>
              </a:xfrm>
              <a:custGeom>
                <a:avLst/>
                <a:gdLst/>
                <a:ahLst/>
                <a:cxnLst/>
                <a:rect l="l" t="t" r="r" b="b"/>
                <a:pathLst>
                  <a:path w="6459" h="6239" extrusionOk="0">
                    <a:moveTo>
                      <a:pt x="3403" y="2079"/>
                    </a:moveTo>
                    <a:cubicBezTo>
                      <a:pt x="3781" y="2079"/>
                      <a:pt x="4096" y="2394"/>
                      <a:pt x="4096" y="2773"/>
                    </a:cubicBezTo>
                    <a:cubicBezTo>
                      <a:pt x="4096" y="3182"/>
                      <a:pt x="3781" y="3497"/>
                      <a:pt x="3403" y="3497"/>
                    </a:cubicBezTo>
                    <a:cubicBezTo>
                      <a:pt x="2993" y="3434"/>
                      <a:pt x="2678" y="3119"/>
                      <a:pt x="2678" y="2773"/>
                    </a:cubicBezTo>
                    <a:cubicBezTo>
                      <a:pt x="2678" y="2394"/>
                      <a:pt x="2993" y="2079"/>
                      <a:pt x="3403" y="2079"/>
                    </a:cubicBezTo>
                    <a:close/>
                    <a:moveTo>
                      <a:pt x="3371" y="693"/>
                    </a:moveTo>
                    <a:cubicBezTo>
                      <a:pt x="4694" y="693"/>
                      <a:pt x="5765" y="1796"/>
                      <a:pt x="5765" y="3119"/>
                    </a:cubicBezTo>
                    <a:cubicBezTo>
                      <a:pt x="5765" y="3686"/>
                      <a:pt x="5545" y="4222"/>
                      <a:pt x="5198" y="4663"/>
                    </a:cubicBezTo>
                    <a:cubicBezTo>
                      <a:pt x="5072" y="4442"/>
                      <a:pt x="4915" y="4190"/>
                      <a:pt x="4694" y="4001"/>
                    </a:cubicBezTo>
                    <a:cubicBezTo>
                      <a:pt x="4568" y="3907"/>
                      <a:pt x="4442" y="3812"/>
                      <a:pt x="4348" y="3749"/>
                    </a:cubicBezTo>
                    <a:cubicBezTo>
                      <a:pt x="4568" y="3529"/>
                      <a:pt x="4726" y="3182"/>
                      <a:pt x="4726" y="2804"/>
                    </a:cubicBezTo>
                    <a:cubicBezTo>
                      <a:pt x="4726" y="2079"/>
                      <a:pt x="4096" y="1449"/>
                      <a:pt x="3340" y="1449"/>
                    </a:cubicBezTo>
                    <a:cubicBezTo>
                      <a:pt x="2615" y="1449"/>
                      <a:pt x="1985" y="2079"/>
                      <a:pt x="1985" y="2804"/>
                    </a:cubicBezTo>
                    <a:cubicBezTo>
                      <a:pt x="1985" y="3182"/>
                      <a:pt x="2142" y="3529"/>
                      <a:pt x="2363" y="3749"/>
                    </a:cubicBezTo>
                    <a:lnTo>
                      <a:pt x="2016" y="4001"/>
                    </a:lnTo>
                    <a:cubicBezTo>
                      <a:pt x="1827" y="4190"/>
                      <a:pt x="1607" y="4442"/>
                      <a:pt x="1512" y="4663"/>
                    </a:cubicBezTo>
                    <a:cubicBezTo>
                      <a:pt x="1040" y="4064"/>
                      <a:pt x="882" y="3434"/>
                      <a:pt x="945" y="2773"/>
                    </a:cubicBezTo>
                    <a:cubicBezTo>
                      <a:pt x="1103" y="1670"/>
                      <a:pt x="2111" y="693"/>
                      <a:pt x="3371" y="693"/>
                    </a:cubicBezTo>
                    <a:close/>
                    <a:moveTo>
                      <a:pt x="3371" y="4159"/>
                    </a:moveTo>
                    <a:cubicBezTo>
                      <a:pt x="4001" y="4159"/>
                      <a:pt x="4505" y="4600"/>
                      <a:pt x="4694" y="5135"/>
                    </a:cubicBezTo>
                    <a:cubicBezTo>
                      <a:pt x="4316" y="5387"/>
                      <a:pt x="3875" y="5545"/>
                      <a:pt x="3371" y="5545"/>
                    </a:cubicBezTo>
                    <a:cubicBezTo>
                      <a:pt x="2898" y="5545"/>
                      <a:pt x="2426" y="5387"/>
                      <a:pt x="2016" y="5135"/>
                    </a:cubicBezTo>
                    <a:cubicBezTo>
                      <a:pt x="2174" y="4537"/>
                      <a:pt x="2741" y="4159"/>
                      <a:pt x="3371" y="4159"/>
                    </a:cubicBezTo>
                    <a:close/>
                    <a:moveTo>
                      <a:pt x="3308" y="0"/>
                    </a:moveTo>
                    <a:cubicBezTo>
                      <a:pt x="1701" y="0"/>
                      <a:pt x="441" y="1229"/>
                      <a:pt x="252" y="2710"/>
                    </a:cubicBezTo>
                    <a:cubicBezTo>
                      <a:pt x="0" y="4600"/>
                      <a:pt x="1512" y="6238"/>
                      <a:pt x="3371" y="6238"/>
                    </a:cubicBezTo>
                    <a:cubicBezTo>
                      <a:pt x="5104" y="6238"/>
                      <a:pt x="6459" y="4820"/>
                      <a:pt x="6459" y="3119"/>
                    </a:cubicBezTo>
                    <a:cubicBezTo>
                      <a:pt x="6459" y="1386"/>
                      <a:pt x="5041" y="0"/>
                      <a:pt x="33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76" name="Google Shape;9179;p73">
                <a:extLst>
                  <a:ext uri="{FF2B5EF4-FFF2-40B4-BE49-F238E27FC236}">
                    <a16:creationId xmlns:a16="http://schemas.microsoft.com/office/drawing/2014/main" id="{A3D972A6-654D-5E1C-BF59-205054C8B855}"/>
                  </a:ext>
                </a:extLst>
              </p:cNvPr>
              <p:cNvSpPr/>
              <p:nvPr/>
            </p:nvSpPr>
            <p:spPr>
              <a:xfrm>
                <a:off x="1049375" y="2680675"/>
                <a:ext cx="297725" cy="297725"/>
              </a:xfrm>
              <a:custGeom>
                <a:avLst/>
                <a:gdLst/>
                <a:ahLst/>
                <a:cxnLst/>
                <a:rect l="l" t="t" r="r" b="b"/>
                <a:pathLst>
                  <a:path w="11909" h="11909" extrusionOk="0">
                    <a:moveTo>
                      <a:pt x="6270" y="1512"/>
                    </a:moveTo>
                    <a:cubicBezTo>
                      <a:pt x="8475" y="1670"/>
                      <a:pt x="10239" y="3434"/>
                      <a:pt x="10397" y="5640"/>
                    </a:cubicBezTo>
                    <a:lnTo>
                      <a:pt x="10082" y="5640"/>
                    </a:lnTo>
                    <a:cubicBezTo>
                      <a:pt x="9893" y="5640"/>
                      <a:pt x="9735" y="5797"/>
                      <a:pt x="9735" y="5986"/>
                    </a:cubicBezTo>
                    <a:cubicBezTo>
                      <a:pt x="9735" y="6207"/>
                      <a:pt x="9893" y="6364"/>
                      <a:pt x="10082" y="6364"/>
                    </a:cubicBezTo>
                    <a:lnTo>
                      <a:pt x="10397" y="6364"/>
                    </a:lnTo>
                    <a:cubicBezTo>
                      <a:pt x="10239" y="8569"/>
                      <a:pt x="8475" y="10334"/>
                      <a:pt x="6270" y="10491"/>
                    </a:cubicBezTo>
                    <a:lnTo>
                      <a:pt x="6270" y="10176"/>
                    </a:lnTo>
                    <a:cubicBezTo>
                      <a:pt x="6270" y="9987"/>
                      <a:pt x="6112" y="9830"/>
                      <a:pt x="5923" y="9830"/>
                    </a:cubicBezTo>
                    <a:cubicBezTo>
                      <a:pt x="5703" y="9830"/>
                      <a:pt x="5545" y="9987"/>
                      <a:pt x="5545" y="10176"/>
                    </a:cubicBezTo>
                    <a:lnTo>
                      <a:pt x="5545" y="10491"/>
                    </a:lnTo>
                    <a:cubicBezTo>
                      <a:pt x="3340" y="10334"/>
                      <a:pt x="1575" y="8569"/>
                      <a:pt x="1418" y="6364"/>
                    </a:cubicBezTo>
                    <a:lnTo>
                      <a:pt x="1733" y="6364"/>
                    </a:lnTo>
                    <a:cubicBezTo>
                      <a:pt x="1922" y="6364"/>
                      <a:pt x="2079" y="6207"/>
                      <a:pt x="2079" y="5986"/>
                    </a:cubicBezTo>
                    <a:cubicBezTo>
                      <a:pt x="2142" y="5797"/>
                      <a:pt x="1985" y="5640"/>
                      <a:pt x="1764" y="5640"/>
                    </a:cubicBezTo>
                    <a:lnTo>
                      <a:pt x="1418" y="5640"/>
                    </a:lnTo>
                    <a:cubicBezTo>
                      <a:pt x="1575" y="3434"/>
                      <a:pt x="3340" y="1670"/>
                      <a:pt x="5545" y="1512"/>
                    </a:cubicBezTo>
                    <a:lnTo>
                      <a:pt x="5545" y="1827"/>
                    </a:lnTo>
                    <a:cubicBezTo>
                      <a:pt x="5545" y="2016"/>
                      <a:pt x="5703" y="2174"/>
                      <a:pt x="5923" y="2174"/>
                    </a:cubicBezTo>
                    <a:cubicBezTo>
                      <a:pt x="6112" y="2174"/>
                      <a:pt x="6270" y="2016"/>
                      <a:pt x="6270" y="1827"/>
                    </a:cubicBezTo>
                    <a:lnTo>
                      <a:pt x="6270" y="1512"/>
                    </a:lnTo>
                    <a:close/>
                    <a:moveTo>
                      <a:pt x="5955" y="0"/>
                    </a:moveTo>
                    <a:cubicBezTo>
                      <a:pt x="5766" y="0"/>
                      <a:pt x="5608" y="158"/>
                      <a:pt x="5608" y="347"/>
                    </a:cubicBezTo>
                    <a:lnTo>
                      <a:pt x="5608" y="756"/>
                    </a:lnTo>
                    <a:cubicBezTo>
                      <a:pt x="2993" y="914"/>
                      <a:pt x="914" y="2993"/>
                      <a:pt x="756" y="5608"/>
                    </a:cubicBezTo>
                    <a:lnTo>
                      <a:pt x="347" y="5608"/>
                    </a:lnTo>
                    <a:cubicBezTo>
                      <a:pt x="158" y="5608"/>
                      <a:pt x="0" y="5766"/>
                      <a:pt x="0" y="5955"/>
                    </a:cubicBezTo>
                    <a:cubicBezTo>
                      <a:pt x="0" y="6144"/>
                      <a:pt x="158" y="6301"/>
                      <a:pt x="347" y="6301"/>
                    </a:cubicBezTo>
                    <a:lnTo>
                      <a:pt x="756" y="6301"/>
                    </a:lnTo>
                    <a:cubicBezTo>
                      <a:pt x="914" y="8916"/>
                      <a:pt x="2993" y="10995"/>
                      <a:pt x="5608" y="11153"/>
                    </a:cubicBezTo>
                    <a:lnTo>
                      <a:pt x="5608" y="11562"/>
                    </a:lnTo>
                    <a:cubicBezTo>
                      <a:pt x="5608" y="11751"/>
                      <a:pt x="5766" y="11909"/>
                      <a:pt x="5955" y="11909"/>
                    </a:cubicBezTo>
                    <a:cubicBezTo>
                      <a:pt x="6144" y="11909"/>
                      <a:pt x="6301" y="11751"/>
                      <a:pt x="6301" y="11562"/>
                    </a:cubicBezTo>
                    <a:lnTo>
                      <a:pt x="6301" y="11153"/>
                    </a:lnTo>
                    <a:cubicBezTo>
                      <a:pt x="8916" y="10995"/>
                      <a:pt x="10995" y="8916"/>
                      <a:pt x="11153" y="6301"/>
                    </a:cubicBezTo>
                    <a:lnTo>
                      <a:pt x="11531" y="6301"/>
                    </a:lnTo>
                    <a:cubicBezTo>
                      <a:pt x="11751" y="6301"/>
                      <a:pt x="11909" y="6144"/>
                      <a:pt x="11909" y="5955"/>
                    </a:cubicBezTo>
                    <a:cubicBezTo>
                      <a:pt x="11909" y="5766"/>
                      <a:pt x="11751" y="5608"/>
                      <a:pt x="11531" y="5608"/>
                    </a:cubicBezTo>
                    <a:lnTo>
                      <a:pt x="11153" y="5608"/>
                    </a:lnTo>
                    <a:cubicBezTo>
                      <a:pt x="10995" y="2993"/>
                      <a:pt x="8916" y="914"/>
                      <a:pt x="6301" y="756"/>
                    </a:cubicBezTo>
                    <a:lnTo>
                      <a:pt x="6301" y="347"/>
                    </a:lnTo>
                    <a:cubicBezTo>
                      <a:pt x="6301" y="158"/>
                      <a:pt x="6144" y="0"/>
                      <a:pt x="59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943" name="Google Shape;9180;p73">
              <a:extLst>
                <a:ext uri="{FF2B5EF4-FFF2-40B4-BE49-F238E27FC236}">
                  <a16:creationId xmlns:a16="http://schemas.microsoft.com/office/drawing/2014/main" id="{CDBAD774-76FD-B6C1-B7F0-2AAC1BB7C04C}"/>
                </a:ext>
              </a:extLst>
            </p:cNvPr>
            <p:cNvGrpSpPr/>
            <p:nvPr/>
          </p:nvGrpSpPr>
          <p:grpSpPr>
            <a:xfrm>
              <a:off x="4571962" y="1688532"/>
              <a:ext cx="499261" cy="499303"/>
              <a:chOff x="2872725" y="1954475"/>
              <a:chExt cx="295375" cy="295400"/>
            </a:xfrm>
            <a:grpFill/>
          </p:grpSpPr>
          <p:sp>
            <p:nvSpPr>
              <p:cNvPr id="8072" name="Google Shape;9181;p73">
                <a:extLst>
                  <a:ext uri="{FF2B5EF4-FFF2-40B4-BE49-F238E27FC236}">
                    <a16:creationId xmlns:a16="http://schemas.microsoft.com/office/drawing/2014/main" id="{3B5015F5-830B-5443-4F92-1BD4E11AC0DE}"/>
                  </a:ext>
                </a:extLst>
              </p:cNvPr>
              <p:cNvSpPr/>
              <p:nvPr/>
            </p:nvSpPr>
            <p:spPr>
              <a:xfrm>
                <a:off x="2959350" y="1954475"/>
                <a:ext cx="122100" cy="139450"/>
              </a:xfrm>
              <a:custGeom>
                <a:avLst/>
                <a:gdLst/>
                <a:ahLst/>
                <a:cxnLst/>
                <a:rect l="l" t="t" r="r" b="b"/>
                <a:pathLst>
                  <a:path w="4884" h="5578" extrusionOk="0">
                    <a:moveTo>
                      <a:pt x="2395" y="694"/>
                    </a:moveTo>
                    <a:cubicBezTo>
                      <a:pt x="2805" y="694"/>
                      <a:pt x="3120" y="1009"/>
                      <a:pt x="3120" y="1418"/>
                    </a:cubicBezTo>
                    <a:cubicBezTo>
                      <a:pt x="3120" y="1797"/>
                      <a:pt x="2805" y="2112"/>
                      <a:pt x="2395" y="2112"/>
                    </a:cubicBezTo>
                    <a:cubicBezTo>
                      <a:pt x="2017" y="2112"/>
                      <a:pt x="1702" y="1797"/>
                      <a:pt x="1702" y="1418"/>
                    </a:cubicBezTo>
                    <a:cubicBezTo>
                      <a:pt x="1733" y="1009"/>
                      <a:pt x="2048" y="694"/>
                      <a:pt x="2395" y="694"/>
                    </a:cubicBezTo>
                    <a:close/>
                    <a:moveTo>
                      <a:pt x="2395" y="2742"/>
                    </a:moveTo>
                    <a:cubicBezTo>
                      <a:pt x="3340" y="2742"/>
                      <a:pt x="4128" y="3529"/>
                      <a:pt x="4128" y="4537"/>
                    </a:cubicBezTo>
                    <a:lnTo>
                      <a:pt x="4128" y="4884"/>
                    </a:lnTo>
                    <a:lnTo>
                      <a:pt x="662" y="4884"/>
                    </a:lnTo>
                    <a:lnTo>
                      <a:pt x="662" y="4537"/>
                    </a:lnTo>
                    <a:cubicBezTo>
                      <a:pt x="662" y="3529"/>
                      <a:pt x="1450" y="2742"/>
                      <a:pt x="2395" y="2742"/>
                    </a:cubicBezTo>
                    <a:close/>
                    <a:moveTo>
                      <a:pt x="2490" y="1"/>
                    </a:moveTo>
                    <a:cubicBezTo>
                      <a:pt x="1733" y="1"/>
                      <a:pt x="1103" y="631"/>
                      <a:pt x="1103" y="1387"/>
                    </a:cubicBezTo>
                    <a:cubicBezTo>
                      <a:pt x="1103" y="1734"/>
                      <a:pt x="1229" y="2049"/>
                      <a:pt x="1450" y="2332"/>
                    </a:cubicBezTo>
                    <a:cubicBezTo>
                      <a:pt x="568" y="2710"/>
                      <a:pt x="1" y="3529"/>
                      <a:pt x="1" y="4537"/>
                    </a:cubicBezTo>
                    <a:lnTo>
                      <a:pt x="1" y="5231"/>
                    </a:lnTo>
                    <a:cubicBezTo>
                      <a:pt x="1" y="5420"/>
                      <a:pt x="158" y="5577"/>
                      <a:pt x="347" y="5577"/>
                    </a:cubicBezTo>
                    <a:lnTo>
                      <a:pt x="4537" y="5577"/>
                    </a:lnTo>
                    <a:cubicBezTo>
                      <a:pt x="4726" y="5577"/>
                      <a:pt x="4884" y="5420"/>
                      <a:pt x="4884" y="5231"/>
                    </a:cubicBezTo>
                    <a:lnTo>
                      <a:pt x="4884" y="4537"/>
                    </a:lnTo>
                    <a:cubicBezTo>
                      <a:pt x="4884" y="3529"/>
                      <a:pt x="4317" y="2710"/>
                      <a:pt x="3498" y="2332"/>
                    </a:cubicBezTo>
                    <a:cubicBezTo>
                      <a:pt x="3750" y="2080"/>
                      <a:pt x="3844" y="1765"/>
                      <a:pt x="3844" y="1387"/>
                    </a:cubicBezTo>
                    <a:cubicBezTo>
                      <a:pt x="3844" y="631"/>
                      <a:pt x="3214" y="1"/>
                      <a:pt x="249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73" name="Google Shape;9182;p73">
                <a:extLst>
                  <a:ext uri="{FF2B5EF4-FFF2-40B4-BE49-F238E27FC236}">
                    <a16:creationId xmlns:a16="http://schemas.microsoft.com/office/drawing/2014/main" id="{2F1CF69B-8E3E-3F8C-D215-0A5A8F7743AB}"/>
                  </a:ext>
                </a:extLst>
              </p:cNvPr>
              <p:cNvSpPr/>
              <p:nvPr/>
            </p:nvSpPr>
            <p:spPr>
              <a:xfrm>
                <a:off x="2906575" y="2146650"/>
                <a:ext cx="191425" cy="69350"/>
              </a:xfrm>
              <a:custGeom>
                <a:avLst/>
                <a:gdLst/>
                <a:ahLst/>
                <a:cxnLst/>
                <a:rect l="l" t="t" r="r" b="b"/>
                <a:pathLst>
                  <a:path w="7657" h="2774" extrusionOk="0">
                    <a:moveTo>
                      <a:pt x="1419" y="694"/>
                    </a:moveTo>
                    <a:lnTo>
                      <a:pt x="1419" y="2080"/>
                    </a:lnTo>
                    <a:lnTo>
                      <a:pt x="694" y="2080"/>
                    </a:lnTo>
                    <a:lnTo>
                      <a:pt x="694" y="694"/>
                    </a:lnTo>
                    <a:close/>
                    <a:moveTo>
                      <a:pt x="2773" y="694"/>
                    </a:moveTo>
                    <a:lnTo>
                      <a:pt x="2773" y="2080"/>
                    </a:lnTo>
                    <a:lnTo>
                      <a:pt x="2080" y="2080"/>
                    </a:lnTo>
                    <a:lnTo>
                      <a:pt x="2080" y="694"/>
                    </a:lnTo>
                    <a:close/>
                    <a:moveTo>
                      <a:pt x="4159" y="694"/>
                    </a:moveTo>
                    <a:lnTo>
                      <a:pt x="4159" y="2080"/>
                    </a:lnTo>
                    <a:lnTo>
                      <a:pt x="3466" y="2080"/>
                    </a:lnTo>
                    <a:lnTo>
                      <a:pt x="3466" y="694"/>
                    </a:lnTo>
                    <a:close/>
                    <a:moveTo>
                      <a:pt x="6995" y="694"/>
                    </a:moveTo>
                    <a:lnTo>
                      <a:pt x="6995" y="2080"/>
                    </a:lnTo>
                    <a:lnTo>
                      <a:pt x="4884" y="2080"/>
                    </a:lnTo>
                    <a:lnTo>
                      <a:pt x="4884" y="694"/>
                    </a:lnTo>
                    <a:close/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lnTo>
                      <a:pt x="1" y="2427"/>
                    </a:lnTo>
                    <a:cubicBezTo>
                      <a:pt x="1" y="2616"/>
                      <a:pt x="158" y="2773"/>
                      <a:pt x="347" y="2773"/>
                    </a:cubicBezTo>
                    <a:lnTo>
                      <a:pt x="7310" y="2773"/>
                    </a:lnTo>
                    <a:cubicBezTo>
                      <a:pt x="7499" y="2773"/>
                      <a:pt x="7657" y="2616"/>
                      <a:pt x="7657" y="2427"/>
                    </a:cubicBezTo>
                    <a:lnTo>
                      <a:pt x="7657" y="347"/>
                    </a:lnTo>
                    <a:cubicBezTo>
                      <a:pt x="7657" y="127"/>
                      <a:pt x="7499" y="1"/>
                      <a:pt x="73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74" name="Google Shape;9183;p73">
                <a:extLst>
                  <a:ext uri="{FF2B5EF4-FFF2-40B4-BE49-F238E27FC236}">
                    <a16:creationId xmlns:a16="http://schemas.microsoft.com/office/drawing/2014/main" id="{2949BC3D-3749-FDE4-2106-6A68621C509D}"/>
                  </a:ext>
                </a:extLst>
              </p:cNvPr>
              <p:cNvSpPr/>
              <p:nvPr/>
            </p:nvSpPr>
            <p:spPr>
              <a:xfrm>
                <a:off x="2872725" y="2112000"/>
                <a:ext cx="295375" cy="137875"/>
              </a:xfrm>
              <a:custGeom>
                <a:avLst/>
                <a:gdLst/>
                <a:ahLst/>
                <a:cxnLst/>
                <a:rect l="l" t="t" r="r" b="b"/>
                <a:pathLst>
                  <a:path w="11815" h="5515" extrusionOk="0">
                    <a:moveTo>
                      <a:pt x="11121" y="2080"/>
                    </a:moveTo>
                    <a:lnTo>
                      <a:pt x="11121" y="3466"/>
                    </a:lnTo>
                    <a:lnTo>
                      <a:pt x="10397" y="3466"/>
                    </a:lnTo>
                    <a:lnTo>
                      <a:pt x="10397" y="2080"/>
                    </a:lnTo>
                    <a:close/>
                    <a:moveTo>
                      <a:pt x="9389" y="662"/>
                    </a:moveTo>
                    <a:cubicBezTo>
                      <a:pt x="9578" y="662"/>
                      <a:pt x="9735" y="820"/>
                      <a:pt x="9735" y="1009"/>
                    </a:cubicBezTo>
                    <a:lnTo>
                      <a:pt x="9735" y="4474"/>
                    </a:lnTo>
                    <a:cubicBezTo>
                      <a:pt x="9735" y="4663"/>
                      <a:pt x="9578" y="4852"/>
                      <a:pt x="9389" y="4852"/>
                    </a:cubicBezTo>
                    <a:lnTo>
                      <a:pt x="1040" y="4852"/>
                    </a:lnTo>
                    <a:cubicBezTo>
                      <a:pt x="819" y="4852"/>
                      <a:pt x="662" y="4663"/>
                      <a:pt x="662" y="4474"/>
                    </a:cubicBezTo>
                    <a:lnTo>
                      <a:pt x="662" y="1009"/>
                    </a:lnTo>
                    <a:cubicBezTo>
                      <a:pt x="662" y="820"/>
                      <a:pt x="819" y="662"/>
                      <a:pt x="1040" y="662"/>
                    </a:cubicBezTo>
                    <a:close/>
                    <a:moveTo>
                      <a:pt x="1040" y="1"/>
                    </a:moveTo>
                    <a:cubicBezTo>
                      <a:pt x="441" y="1"/>
                      <a:pt x="0" y="473"/>
                      <a:pt x="0" y="1009"/>
                    </a:cubicBezTo>
                    <a:lnTo>
                      <a:pt x="0" y="4474"/>
                    </a:lnTo>
                    <a:cubicBezTo>
                      <a:pt x="0" y="5073"/>
                      <a:pt x="473" y="5514"/>
                      <a:pt x="1040" y="5514"/>
                    </a:cubicBezTo>
                    <a:lnTo>
                      <a:pt x="9357" y="5514"/>
                    </a:lnTo>
                    <a:cubicBezTo>
                      <a:pt x="9956" y="5514"/>
                      <a:pt x="10397" y="5041"/>
                      <a:pt x="10397" y="4474"/>
                    </a:cubicBezTo>
                    <a:lnTo>
                      <a:pt x="10397" y="4128"/>
                    </a:lnTo>
                    <a:lnTo>
                      <a:pt x="11436" y="4128"/>
                    </a:lnTo>
                    <a:cubicBezTo>
                      <a:pt x="11625" y="4128"/>
                      <a:pt x="11783" y="3970"/>
                      <a:pt x="11783" y="3781"/>
                    </a:cubicBezTo>
                    <a:lnTo>
                      <a:pt x="11783" y="1702"/>
                    </a:lnTo>
                    <a:cubicBezTo>
                      <a:pt x="11814" y="1513"/>
                      <a:pt x="11657" y="1387"/>
                      <a:pt x="11468" y="1387"/>
                    </a:cubicBezTo>
                    <a:lnTo>
                      <a:pt x="10397" y="1387"/>
                    </a:lnTo>
                    <a:lnTo>
                      <a:pt x="10397" y="1009"/>
                    </a:lnTo>
                    <a:cubicBezTo>
                      <a:pt x="10397" y="442"/>
                      <a:pt x="9924" y="1"/>
                      <a:pt x="935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944" name="Google Shape;9184;p73">
              <a:extLst>
                <a:ext uri="{FF2B5EF4-FFF2-40B4-BE49-F238E27FC236}">
                  <a16:creationId xmlns:a16="http://schemas.microsoft.com/office/drawing/2014/main" id="{D1D0E842-FDE1-1BBB-53E5-95CCC2E6107C}"/>
                </a:ext>
              </a:extLst>
            </p:cNvPr>
            <p:cNvGrpSpPr/>
            <p:nvPr/>
          </p:nvGrpSpPr>
          <p:grpSpPr>
            <a:xfrm>
              <a:off x="4602577" y="2280292"/>
              <a:ext cx="438032" cy="501965"/>
              <a:chOff x="2890050" y="2318350"/>
              <a:chExt cx="259150" cy="296975"/>
            </a:xfrm>
            <a:grpFill/>
          </p:grpSpPr>
          <p:sp>
            <p:nvSpPr>
              <p:cNvPr id="8070" name="Google Shape;9185;p73">
                <a:extLst>
                  <a:ext uri="{FF2B5EF4-FFF2-40B4-BE49-F238E27FC236}">
                    <a16:creationId xmlns:a16="http://schemas.microsoft.com/office/drawing/2014/main" id="{28F2983F-82FA-9179-43BC-CAAE93F4B578}"/>
                  </a:ext>
                </a:extLst>
              </p:cNvPr>
              <p:cNvSpPr/>
              <p:nvPr/>
            </p:nvSpPr>
            <p:spPr>
              <a:xfrm>
                <a:off x="2936525" y="2353025"/>
                <a:ext cx="160700" cy="155975"/>
              </a:xfrm>
              <a:custGeom>
                <a:avLst/>
                <a:gdLst/>
                <a:ahLst/>
                <a:cxnLst/>
                <a:rect l="l" t="t" r="r" b="b"/>
                <a:pathLst>
                  <a:path w="6428" h="6239" extrusionOk="0">
                    <a:moveTo>
                      <a:pt x="3371" y="2048"/>
                    </a:moveTo>
                    <a:cubicBezTo>
                      <a:pt x="3749" y="2048"/>
                      <a:pt x="4064" y="2363"/>
                      <a:pt x="4064" y="2773"/>
                    </a:cubicBezTo>
                    <a:cubicBezTo>
                      <a:pt x="4064" y="3151"/>
                      <a:pt x="3749" y="3466"/>
                      <a:pt x="3371" y="3466"/>
                    </a:cubicBezTo>
                    <a:cubicBezTo>
                      <a:pt x="2961" y="3466"/>
                      <a:pt x="2646" y="3151"/>
                      <a:pt x="2646" y="2773"/>
                    </a:cubicBezTo>
                    <a:cubicBezTo>
                      <a:pt x="2646" y="2363"/>
                      <a:pt x="2961" y="2048"/>
                      <a:pt x="3371" y="2048"/>
                    </a:cubicBezTo>
                    <a:close/>
                    <a:moveTo>
                      <a:pt x="3308" y="662"/>
                    </a:moveTo>
                    <a:cubicBezTo>
                      <a:pt x="4663" y="662"/>
                      <a:pt x="5734" y="1764"/>
                      <a:pt x="5734" y="3119"/>
                    </a:cubicBezTo>
                    <a:cubicBezTo>
                      <a:pt x="5734" y="3655"/>
                      <a:pt x="5513" y="4159"/>
                      <a:pt x="5167" y="4663"/>
                    </a:cubicBezTo>
                    <a:cubicBezTo>
                      <a:pt x="4978" y="4253"/>
                      <a:pt x="4694" y="3938"/>
                      <a:pt x="4316" y="3686"/>
                    </a:cubicBezTo>
                    <a:cubicBezTo>
                      <a:pt x="4537" y="3466"/>
                      <a:pt x="4694" y="3119"/>
                      <a:pt x="4694" y="2741"/>
                    </a:cubicBezTo>
                    <a:cubicBezTo>
                      <a:pt x="4694" y="2016"/>
                      <a:pt x="4064" y="1386"/>
                      <a:pt x="3308" y="1386"/>
                    </a:cubicBezTo>
                    <a:cubicBezTo>
                      <a:pt x="2583" y="1386"/>
                      <a:pt x="1953" y="2016"/>
                      <a:pt x="1953" y="2741"/>
                    </a:cubicBezTo>
                    <a:cubicBezTo>
                      <a:pt x="1953" y="3119"/>
                      <a:pt x="2111" y="3466"/>
                      <a:pt x="2331" y="3686"/>
                    </a:cubicBezTo>
                    <a:cubicBezTo>
                      <a:pt x="1953" y="3907"/>
                      <a:pt x="1670" y="4253"/>
                      <a:pt x="1481" y="4663"/>
                    </a:cubicBezTo>
                    <a:cubicBezTo>
                      <a:pt x="1008" y="4096"/>
                      <a:pt x="851" y="3434"/>
                      <a:pt x="914" y="2773"/>
                    </a:cubicBezTo>
                    <a:cubicBezTo>
                      <a:pt x="1071" y="1670"/>
                      <a:pt x="2048" y="662"/>
                      <a:pt x="3308" y="662"/>
                    </a:cubicBezTo>
                    <a:close/>
                    <a:moveTo>
                      <a:pt x="3308" y="4190"/>
                    </a:moveTo>
                    <a:cubicBezTo>
                      <a:pt x="3938" y="4190"/>
                      <a:pt x="4442" y="4600"/>
                      <a:pt x="4663" y="5167"/>
                    </a:cubicBezTo>
                    <a:cubicBezTo>
                      <a:pt x="4253" y="5387"/>
                      <a:pt x="3844" y="5545"/>
                      <a:pt x="3308" y="5545"/>
                    </a:cubicBezTo>
                    <a:cubicBezTo>
                      <a:pt x="2835" y="5545"/>
                      <a:pt x="2363" y="5387"/>
                      <a:pt x="1985" y="5167"/>
                    </a:cubicBezTo>
                    <a:cubicBezTo>
                      <a:pt x="2142" y="4568"/>
                      <a:pt x="2678" y="4190"/>
                      <a:pt x="3308" y="4190"/>
                    </a:cubicBezTo>
                    <a:close/>
                    <a:moveTo>
                      <a:pt x="3308" y="0"/>
                    </a:moveTo>
                    <a:cubicBezTo>
                      <a:pt x="1701" y="0"/>
                      <a:pt x="410" y="1229"/>
                      <a:pt x="252" y="2678"/>
                    </a:cubicBezTo>
                    <a:cubicBezTo>
                      <a:pt x="0" y="4600"/>
                      <a:pt x="1481" y="6238"/>
                      <a:pt x="3308" y="6238"/>
                    </a:cubicBezTo>
                    <a:cubicBezTo>
                      <a:pt x="5041" y="6238"/>
                      <a:pt x="6427" y="4820"/>
                      <a:pt x="6427" y="3119"/>
                    </a:cubicBezTo>
                    <a:cubicBezTo>
                      <a:pt x="6427" y="1386"/>
                      <a:pt x="5009" y="0"/>
                      <a:pt x="33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71" name="Google Shape;9186;p73">
                <a:extLst>
                  <a:ext uri="{FF2B5EF4-FFF2-40B4-BE49-F238E27FC236}">
                    <a16:creationId xmlns:a16="http://schemas.microsoft.com/office/drawing/2014/main" id="{DF325577-5581-14A6-0E45-12CB39A713B1}"/>
                  </a:ext>
                </a:extLst>
              </p:cNvPr>
              <p:cNvSpPr/>
              <p:nvPr/>
            </p:nvSpPr>
            <p:spPr>
              <a:xfrm>
                <a:off x="2890050" y="2318350"/>
                <a:ext cx="259150" cy="296975"/>
              </a:xfrm>
              <a:custGeom>
                <a:avLst/>
                <a:gdLst/>
                <a:ahLst/>
                <a:cxnLst/>
                <a:rect l="l" t="t" r="r" b="b"/>
                <a:pathLst>
                  <a:path w="10366" h="11879" extrusionOk="0">
                    <a:moveTo>
                      <a:pt x="5167" y="694"/>
                    </a:moveTo>
                    <a:cubicBezTo>
                      <a:pt x="7309" y="694"/>
                      <a:pt x="9011" y="2427"/>
                      <a:pt x="9011" y="4506"/>
                    </a:cubicBezTo>
                    <a:cubicBezTo>
                      <a:pt x="9011" y="5640"/>
                      <a:pt x="8475" y="6711"/>
                      <a:pt x="7656" y="7405"/>
                    </a:cubicBezTo>
                    <a:lnTo>
                      <a:pt x="5167" y="9547"/>
                    </a:lnTo>
                    <a:lnTo>
                      <a:pt x="2710" y="7405"/>
                    </a:lnTo>
                    <a:cubicBezTo>
                      <a:pt x="1796" y="6585"/>
                      <a:pt x="1229" y="5420"/>
                      <a:pt x="1386" y="4034"/>
                    </a:cubicBezTo>
                    <a:cubicBezTo>
                      <a:pt x="1575" y="2206"/>
                      <a:pt x="3151" y="694"/>
                      <a:pt x="5167" y="694"/>
                    </a:cubicBezTo>
                    <a:close/>
                    <a:moveTo>
                      <a:pt x="8475" y="8980"/>
                    </a:moveTo>
                    <a:lnTo>
                      <a:pt x="9546" y="11122"/>
                    </a:lnTo>
                    <a:lnTo>
                      <a:pt x="977" y="11122"/>
                    </a:lnTo>
                    <a:lnTo>
                      <a:pt x="2017" y="8980"/>
                    </a:lnTo>
                    <a:lnTo>
                      <a:pt x="3529" y="8980"/>
                    </a:lnTo>
                    <a:lnTo>
                      <a:pt x="4978" y="10240"/>
                    </a:lnTo>
                    <a:cubicBezTo>
                      <a:pt x="5073" y="10272"/>
                      <a:pt x="5136" y="10335"/>
                      <a:pt x="5230" y="10335"/>
                    </a:cubicBezTo>
                    <a:cubicBezTo>
                      <a:pt x="5293" y="10335"/>
                      <a:pt x="5388" y="10272"/>
                      <a:pt x="5451" y="10240"/>
                    </a:cubicBezTo>
                    <a:lnTo>
                      <a:pt x="6900" y="8980"/>
                    </a:lnTo>
                    <a:close/>
                    <a:moveTo>
                      <a:pt x="5107" y="1"/>
                    </a:moveTo>
                    <a:cubicBezTo>
                      <a:pt x="2772" y="1"/>
                      <a:pt x="912" y="1815"/>
                      <a:pt x="662" y="3939"/>
                    </a:cubicBezTo>
                    <a:cubicBezTo>
                      <a:pt x="441" y="5483"/>
                      <a:pt x="1040" y="6932"/>
                      <a:pt x="2174" y="7940"/>
                    </a:cubicBezTo>
                    <a:lnTo>
                      <a:pt x="2615" y="8318"/>
                    </a:lnTo>
                    <a:lnTo>
                      <a:pt x="1638" y="8318"/>
                    </a:lnTo>
                    <a:cubicBezTo>
                      <a:pt x="1575" y="8318"/>
                      <a:pt x="1481" y="8413"/>
                      <a:pt x="1449" y="8507"/>
                    </a:cubicBezTo>
                    <a:lnTo>
                      <a:pt x="63" y="11343"/>
                    </a:lnTo>
                    <a:cubicBezTo>
                      <a:pt x="0" y="11469"/>
                      <a:pt x="0" y="11595"/>
                      <a:pt x="63" y="11721"/>
                    </a:cubicBezTo>
                    <a:cubicBezTo>
                      <a:pt x="126" y="11815"/>
                      <a:pt x="221" y="11878"/>
                      <a:pt x="347" y="11878"/>
                    </a:cubicBezTo>
                    <a:lnTo>
                      <a:pt x="10019" y="11878"/>
                    </a:lnTo>
                    <a:cubicBezTo>
                      <a:pt x="10145" y="11878"/>
                      <a:pt x="10271" y="11784"/>
                      <a:pt x="10302" y="11721"/>
                    </a:cubicBezTo>
                    <a:cubicBezTo>
                      <a:pt x="10365" y="11595"/>
                      <a:pt x="10365" y="11469"/>
                      <a:pt x="10302" y="11343"/>
                    </a:cubicBezTo>
                    <a:lnTo>
                      <a:pt x="8916" y="8507"/>
                    </a:lnTo>
                    <a:cubicBezTo>
                      <a:pt x="8885" y="8413"/>
                      <a:pt x="8727" y="8318"/>
                      <a:pt x="8601" y="8318"/>
                    </a:cubicBezTo>
                    <a:lnTo>
                      <a:pt x="7624" y="8318"/>
                    </a:lnTo>
                    <a:lnTo>
                      <a:pt x="8065" y="7940"/>
                    </a:lnTo>
                    <a:cubicBezTo>
                      <a:pt x="9042" y="7090"/>
                      <a:pt x="9641" y="5829"/>
                      <a:pt x="9641" y="4506"/>
                    </a:cubicBezTo>
                    <a:cubicBezTo>
                      <a:pt x="9641" y="2049"/>
                      <a:pt x="7656" y="1"/>
                      <a:pt x="5167" y="1"/>
                    </a:cubicBezTo>
                    <a:cubicBezTo>
                      <a:pt x="5147" y="1"/>
                      <a:pt x="5127" y="1"/>
                      <a:pt x="510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945" name="Google Shape;9187;p73">
              <a:extLst>
                <a:ext uri="{FF2B5EF4-FFF2-40B4-BE49-F238E27FC236}">
                  <a16:creationId xmlns:a16="http://schemas.microsoft.com/office/drawing/2014/main" id="{F205CEC7-F5B0-6474-B302-6451C0D219D0}"/>
                </a:ext>
              </a:extLst>
            </p:cNvPr>
            <p:cNvSpPr/>
            <p:nvPr/>
          </p:nvSpPr>
          <p:spPr>
            <a:xfrm>
              <a:off x="4659775" y="2923979"/>
              <a:ext cx="323559" cy="501923"/>
            </a:xfrm>
            <a:custGeom>
              <a:avLst/>
              <a:gdLst/>
              <a:ahLst/>
              <a:cxnLst/>
              <a:rect l="l" t="t" r="r" b="b"/>
              <a:pathLst>
                <a:path w="7657" h="11878" extrusionOk="0">
                  <a:moveTo>
                    <a:pt x="3813" y="1387"/>
                  </a:moveTo>
                  <a:cubicBezTo>
                    <a:pt x="4254" y="1387"/>
                    <a:pt x="4664" y="1670"/>
                    <a:pt x="4821" y="2112"/>
                  </a:cubicBezTo>
                  <a:lnTo>
                    <a:pt x="2836" y="2112"/>
                  </a:lnTo>
                  <a:cubicBezTo>
                    <a:pt x="2994" y="1702"/>
                    <a:pt x="3372" y="1387"/>
                    <a:pt x="3813" y="1387"/>
                  </a:cubicBezTo>
                  <a:close/>
                  <a:moveTo>
                    <a:pt x="4947" y="2805"/>
                  </a:moveTo>
                  <a:cubicBezTo>
                    <a:pt x="5199" y="2805"/>
                    <a:pt x="5357" y="3057"/>
                    <a:pt x="5294" y="3277"/>
                  </a:cubicBezTo>
                  <a:lnTo>
                    <a:pt x="4947" y="4222"/>
                  </a:lnTo>
                  <a:lnTo>
                    <a:pt x="2679" y="4222"/>
                  </a:lnTo>
                  <a:lnTo>
                    <a:pt x="2364" y="3277"/>
                  </a:lnTo>
                  <a:cubicBezTo>
                    <a:pt x="2332" y="3025"/>
                    <a:pt x="2490" y="2805"/>
                    <a:pt x="2710" y="2805"/>
                  </a:cubicBezTo>
                  <a:close/>
                  <a:moveTo>
                    <a:pt x="4916" y="4852"/>
                  </a:moveTo>
                  <a:lnTo>
                    <a:pt x="5514" y="8381"/>
                  </a:lnTo>
                  <a:lnTo>
                    <a:pt x="2175" y="8381"/>
                  </a:lnTo>
                  <a:lnTo>
                    <a:pt x="2773" y="4852"/>
                  </a:lnTo>
                  <a:close/>
                  <a:moveTo>
                    <a:pt x="5955" y="9074"/>
                  </a:moveTo>
                  <a:cubicBezTo>
                    <a:pt x="6144" y="9074"/>
                    <a:pt x="6302" y="9232"/>
                    <a:pt x="6302" y="9421"/>
                  </a:cubicBezTo>
                  <a:lnTo>
                    <a:pt x="6302" y="9799"/>
                  </a:lnTo>
                  <a:lnTo>
                    <a:pt x="1450" y="9799"/>
                  </a:lnTo>
                  <a:lnTo>
                    <a:pt x="1450" y="9421"/>
                  </a:lnTo>
                  <a:cubicBezTo>
                    <a:pt x="1419" y="9232"/>
                    <a:pt x="1576" y="9074"/>
                    <a:pt x="1765" y="9074"/>
                  </a:cubicBezTo>
                  <a:close/>
                  <a:moveTo>
                    <a:pt x="6648" y="10460"/>
                  </a:moveTo>
                  <a:cubicBezTo>
                    <a:pt x="6806" y="10460"/>
                    <a:pt x="6964" y="10618"/>
                    <a:pt x="6964" y="10807"/>
                  </a:cubicBezTo>
                  <a:lnTo>
                    <a:pt x="6964" y="11153"/>
                  </a:lnTo>
                  <a:lnTo>
                    <a:pt x="757" y="11153"/>
                  </a:lnTo>
                  <a:lnTo>
                    <a:pt x="757" y="10807"/>
                  </a:lnTo>
                  <a:cubicBezTo>
                    <a:pt x="757" y="10618"/>
                    <a:pt x="915" y="10460"/>
                    <a:pt x="1104" y="10460"/>
                  </a:cubicBezTo>
                  <a:close/>
                  <a:moveTo>
                    <a:pt x="3782" y="1"/>
                  </a:moveTo>
                  <a:cubicBezTo>
                    <a:pt x="3592" y="1"/>
                    <a:pt x="3435" y="158"/>
                    <a:pt x="3435" y="379"/>
                  </a:cubicBezTo>
                  <a:lnTo>
                    <a:pt x="3435" y="757"/>
                  </a:lnTo>
                  <a:cubicBezTo>
                    <a:pt x="2679" y="914"/>
                    <a:pt x="2143" y="1544"/>
                    <a:pt x="2049" y="2301"/>
                  </a:cubicBezTo>
                  <a:cubicBezTo>
                    <a:pt x="1702" y="2521"/>
                    <a:pt x="1545" y="3025"/>
                    <a:pt x="1671" y="3466"/>
                  </a:cubicBezTo>
                  <a:lnTo>
                    <a:pt x="1891" y="4191"/>
                  </a:lnTo>
                  <a:lnTo>
                    <a:pt x="1702" y="4191"/>
                  </a:lnTo>
                  <a:cubicBezTo>
                    <a:pt x="1513" y="4191"/>
                    <a:pt x="1356" y="4348"/>
                    <a:pt x="1356" y="4537"/>
                  </a:cubicBezTo>
                  <a:cubicBezTo>
                    <a:pt x="1356" y="4758"/>
                    <a:pt x="1513" y="4915"/>
                    <a:pt x="1702" y="4915"/>
                  </a:cubicBezTo>
                  <a:lnTo>
                    <a:pt x="1986" y="4915"/>
                  </a:lnTo>
                  <a:lnTo>
                    <a:pt x="1387" y="8444"/>
                  </a:lnTo>
                  <a:cubicBezTo>
                    <a:pt x="1009" y="8570"/>
                    <a:pt x="726" y="8948"/>
                    <a:pt x="726" y="9421"/>
                  </a:cubicBezTo>
                  <a:lnTo>
                    <a:pt x="726" y="9830"/>
                  </a:lnTo>
                  <a:cubicBezTo>
                    <a:pt x="316" y="9988"/>
                    <a:pt x="1" y="10334"/>
                    <a:pt x="1" y="10807"/>
                  </a:cubicBezTo>
                  <a:lnTo>
                    <a:pt x="1" y="11531"/>
                  </a:lnTo>
                  <a:cubicBezTo>
                    <a:pt x="1" y="11720"/>
                    <a:pt x="158" y="11878"/>
                    <a:pt x="347" y="11878"/>
                  </a:cubicBezTo>
                  <a:lnTo>
                    <a:pt x="7279" y="11878"/>
                  </a:lnTo>
                  <a:cubicBezTo>
                    <a:pt x="7499" y="11878"/>
                    <a:pt x="7657" y="11720"/>
                    <a:pt x="7657" y="11531"/>
                  </a:cubicBezTo>
                  <a:lnTo>
                    <a:pt x="7657" y="10807"/>
                  </a:lnTo>
                  <a:cubicBezTo>
                    <a:pt x="7657" y="10366"/>
                    <a:pt x="7373" y="9988"/>
                    <a:pt x="6932" y="9830"/>
                  </a:cubicBezTo>
                  <a:lnTo>
                    <a:pt x="6932" y="9421"/>
                  </a:lnTo>
                  <a:cubicBezTo>
                    <a:pt x="6932" y="8948"/>
                    <a:pt x="6617" y="8570"/>
                    <a:pt x="6176" y="8444"/>
                  </a:cubicBezTo>
                  <a:lnTo>
                    <a:pt x="5609" y="4915"/>
                  </a:lnTo>
                  <a:lnTo>
                    <a:pt x="5861" y="4915"/>
                  </a:lnTo>
                  <a:cubicBezTo>
                    <a:pt x="6081" y="4915"/>
                    <a:pt x="6207" y="4758"/>
                    <a:pt x="6207" y="4537"/>
                  </a:cubicBezTo>
                  <a:cubicBezTo>
                    <a:pt x="6207" y="4348"/>
                    <a:pt x="6081" y="4191"/>
                    <a:pt x="5861" y="4191"/>
                  </a:cubicBezTo>
                  <a:lnTo>
                    <a:pt x="5672" y="4191"/>
                  </a:lnTo>
                  <a:lnTo>
                    <a:pt x="5924" y="3466"/>
                  </a:lnTo>
                  <a:cubicBezTo>
                    <a:pt x="6081" y="3025"/>
                    <a:pt x="5861" y="2584"/>
                    <a:pt x="5514" y="2301"/>
                  </a:cubicBezTo>
                  <a:cubicBezTo>
                    <a:pt x="5451" y="1513"/>
                    <a:pt x="4884" y="914"/>
                    <a:pt x="4128" y="757"/>
                  </a:cubicBezTo>
                  <a:lnTo>
                    <a:pt x="4128" y="379"/>
                  </a:lnTo>
                  <a:cubicBezTo>
                    <a:pt x="4128" y="158"/>
                    <a:pt x="3971" y="1"/>
                    <a:pt x="37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946" name="Google Shape;9188;p73">
              <a:extLst>
                <a:ext uri="{FF2B5EF4-FFF2-40B4-BE49-F238E27FC236}">
                  <a16:creationId xmlns:a16="http://schemas.microsoft.com/office/drawing/2014/main" id="{1B7EB8C8-BEFF-002D-0E1B-156F1BE611E3}"/>
                </a:ext>
              </a:extLst>
            </p:cNvPr>
            <p:cNvGrpSpPr/>
            <p:nvPr/>
          </p:nvGrpSpPr>
          <p:grpSpPr>
            <a:xfrm>
              <a:off x="7744368" y="1689229"/>
              <a:ext cx="497908" cy="497908"/>
              <a:chOff x="4685050" y="1945825"/>
              <a:chExt cx="294575" cy="294575"/>
            </a:xfrm>
            <a:grpFill/>
          </p:grpSpPr>
          <p:sp>
            <p:nvSpPr>
              <p:cNvPr id="8065" name="Google Shape;9189;p73">
                <a:extLst>
                  <a:ext uri="{FF2B5EF4-FFF2-40B4-BE49-F238E27FC236}">
                    <a16:creationId xmlns:a16="http://schemas.microsoft.com/office/drawing/2014/main" id="{DC639F12-172A-16D7-12DC-02C58EC40B55}"/>
                  </a:ext>
                </a:extLst>
              </p:cNvPr>
              <p:cNvSpPr/>
              <p:nvPr/>
            </p:nvSpPr>
            <p:spPr>
              <a:xfrm>
                <a:off x="4720475" y="2086025"/>
                <a:ext cx="104775" cy="121300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4852" extrusionOk="0">
                    <a:moveTo>
                      <a:pt x="2017" y="693"/>
                    </a:moveTo>
                    <a:cubicBezTo>
                      <a:pt x="2427" y="693"/>
                      <a:pt x="2742" y="1008"/>
                      <a:pt x="2742" y="1386"/>
                    </a:cubicBezTo>
                    <a:cubicBezTo>
                      <a:pt x="2742" y="1796"/>
                      <a:pt x="2427" y="2111"/>
                      <a:pt x="2017" y="2111"/>
                    </a:cubicBezTo>
                    <a:cubicBezTo>
                      <a:pt x="1639" y="2111"/>
                      <a:pt x="1324" y="1796"/>
                      <a:pt x="1324" y="1386"/>
                    </a:cubicBezTo>
                    <a:cubicBezTo>
                      <a:pt x="1324" y="1008"/>
                      <a:pt x="1639" y="693"/>
                      <a:pt x="2017" y="693"/>
                    </a:cubicBezTo>
                    <a:close/>
                    <a:moveTo>
                      <a:pt x="2017" y="2772"/>
                    </a:moveTo>
                    <a:cubicBezTo>
                      <a:pt x="2773" y="2772"/>
                      <a:pt x="3403" y="3403"/>
                      <a:pt x="3403" y="4127"/>
                    </a:cubicBezTo>
                    <a:lnTo>
                      <a:pt x="631" y="4127"/>
                    </a:lnTo>
                    <a:cubicBezTo>
                      <a:pt x="631" y="3403"/>
                      <a:pt x="1261" y="2772"/>
                      <a:pt x="2017" y="2772"/>
                    </a:cubicBezTo>
                    <a:close/>
                    <a:moveTo>
                      <a:pt x="2049" y="0"/>
                    </a:moveTo>
                    <a:cubicBezTo>
                      <a:pt x="1324" y="0"/>
                      <a:pt x="694" y="630"/>
                      <a:pt x="694" y="1386"/>
                    </a:cubicBezTo>
                    <a:cubicBezTo>
                      <a:pt x="694" y="1733"/>
                      <a:pt x="851" y="2111"/>
                      <a:pt x="1072" y="2331"/>
                    </a:cubicBezTo>
                    <a:cubicBezTo>
                      <a:pt x="442" y="2678"/>
                      <a:pt x="1" y="3340"/>
                      <a:pt x="1" y="4127"/>
                    </a:cubicBezTo>
                    <a:lnTo>
                      <a:pt x="1" y="4505"/>
                    </a:lnTo>
                    <a:cubicBezTo>
                      <a:pt x="1" y="4694"/>
                      <a:pt x="158" y="4852"/>
                      <a:pt x="379" y="4852"/>
                    </a:cubicBezTo>
                    <a:lnTo>
                      <a:pt x="3844" y="4852"/>
                    </a:lnTo>
                    <a:cubicBezTo>
                      <a:pt x="4033" y="4852"/>
                      <a:pt x="4191" y="4694"/>
                      <a:pt x="4191" y="4505"/>
                    </a:cubicBezTo>
                    <a:lnTo>
                      <a:pt x="4191" y="4127"/>
                    </a:lnTo>
                    <a:cubicBezTo>
                      <a:pt x="4096" y="3340"/>
                      <a:pt x="3687" y="2678"/>
                      <a:pt x="3057" y="2331"/>
                    </a:cubicBezTo>
                    <a:cubicBezTo>
                      <a:pt x="3277" y="2111"/>
                      <a:pt x="3435" y="1733"/>
                      <a:pt x="3435" y="1386"/>
                    </a:cubicBezTo>
                    <a:cubicBezTo>
                      <a:pt x="3435" y="630"/>
                      <a:pt x="2805" y="0"/>
                      <a:pt x="20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66" name="Google Shape;9190;p73">
                <a:extLst>
                  <a:ext uri="{FF2B5EF4-FFF2-40B4-BE49-F238E27FC236}">
                    <a16:creationId xmlns:a16="http://schemas.microsoft.com/office/drawing/2014/main" id="{A071976D-8BE3-3309-4A52-E64287EB1383}"/>
                  </a:ext>
                </a:extLst>
              </p:cNvPr>
              <p:cNvSpPr/>
              <p:nvPr/>
            </p:nvSpPr>
            <p:spPr>
              <a:xfrm>
                <a:off x="4685050" y="1945825"/>
                <a:ext cx="294575" cy="294575"/>
              </a:xfrm>
              <a:custGeom>
                <a:avLst/>
                <a:gdLst/>
                <a:ahLst/>
                <a:cxnLst/>
                <a:rect l="l" t="t" r="r" b="b"/>
                <a:pathLst>
                  <a:path w="11783" h="11783" extrusionOk="0">
                    <a:moveTo>
                      <a:pt x="6900" y="693"/>
                    </a:moveTo>
                    <a:lnTo>
                      <a:pt x="6900" y="1418"/>
                    </a:lnTo>
                    <a:lnTo>
                      <a:pt x="4820" y="1418"/>
                    </a:lnTo>
                    <a:lnTo>
                      <a:pt x="4820" y="693"/>
                    </a:lnTo>
                    <a:close/>
                    <a:moveTo>
                      <a:pt x="7215" y="2111"/>
                    </a:moveTo>
                    <a:cubicBezTo>
                      <a:pt x="7404" y="2111"/>
                      <a:pt x="7561" y="2269"/>
                      <a:pt x="7561" y="2458"/>
                    </a:cubicBezTo>
                    <a:cubicBezTo>
                      <a:pt x="7561" y="2678"/>
                      <a:pt x="7404" y="2836"/>
                      <a:pt x="7215" y="2836"/>
                    </a:cubicBezTo>
                    <a:lnTo>
                      <a:pt x="4474" y="2836"/>
                    </a:lnTo>
                    <a:cubicBezTo>
                      <a:pt x="4253" y="2836"/>
                      <a:pt x="4096" y="2678"/>
                      <a:pt x="4096" y="2458"/>
                    </a:cubicBezTo>
                    <a:cubicBezTo>
                      <a:pt x="4096" y="2269"/>
                      <a:pt x="4316" y="2111"/>
                      <a:pt x="4474" y="2111"/>
                    </a:cubicBezTo>
                    <a:close/>
                    <a:moveTo>
                      <a:pt x="6900" y="3497"/>
                    </a:moveTo>
                    <a:lnTo>
                      <a:pt x="6900" y="4568"/>
                    </a:lnTo>
                    <a:cubicBezTo>
                      <a:pt x="6900" y="4757"/>
                      <a:pt x="6742" y="4915"/>
                      <a:pt x="6553" y="4915"/>
                    </a:cubicBezTo>
                    <a:lnTo>
                      <a:pt x="5167" y="4915"/>
                    </a:lnTo>
                    <a:cubicBezTo>
                      <a:pt x="4978" y="4915"/>
                      <a:pt x="4820" y="4757"/>
                      <a:pt x="4820" y="4568"/>
                    </a:cubicBezTo>
                    <a:lnTo>
                      <a:pt x="4820" y="3497"/>
                    </a:lnTo>
                    <a:close/>
                    <a:moveTo>
                      <a:pt x="10775" y="4883"/>
                    </a:moveTo>
                    <a:cubicBezTo>
                      <a:pt x="10964" y="4883"/>
                      <a:pt x="11121" y="5041"/>
                      <a:pt x="11121" y="5230"/>
                    </a:cubicBezTo>
                    <a:lnTo>
                      <a:pt x="11121" y="10775"/>
                    </a:lnTo>
                    <a:cubicBezTo>
                      <a:pt x="11121" y="10964"/>
                      <a:pt x="10964" y="11121"/>
                      <a:pt x="10775" y="11121"/>
                    </a:cubicBezTo>
                    <a:lnTo>
                      <a:pt x="1008" y="11121"/>
                    </a:lnTo>
                    <a:cubicBezTo>
                      <a:pt x="788" y="11121"/>
                      <a:pt x="630" y="10964"/>
                      <a:pt x="630" y="10775"/>
                    </a:cubicBezTo>
                    <a:lnTo>
                      <a:pt x="630" y="5230"/>
                    </a:lnTo>
                    <a:cubicBezTo>
                      <a:pt x="630" y="5041"/>
                      <a:pt x="788" y="4883"/>
                      <a:pt x="1008" y="4883"/>
                    </a:cubicBezTo>
                    <a:lnTo>
                      <a:pt x="4190" y="4883"/>
                    </a:lnTo>
                    <a:cubicBezTo>
                      <a:pt x="4348" y="5261"/>
                      <a:pt x="4694" y="5577"/>
                      <a:pt x="5167" y="5577"/>
                    </a:cubicBezTo>
                    <a:lnTo>
                      <a:pt x="6553" y="5577"/>
                    </a:lnTo>
                    <a:cubicBezTo>
                      <a:pt x="6994" y="5577"/>
                      <a:pt x="7372" y="5293"/>
                      <a:pt x="7530" y="4883"/>
                    </a:cubicBezTo>
                    <a:close/>
                    <a:moveTo>
                      <a:pt x="4505" y="0"/>
                    </a:moveTo>
                    <a:cubicBezTo>
                      <a:pt x="4316" y="0"/>
                      <a:pt x="4159" y="158"/>
                      <a:pt x="4159" y="347"/>
                    </a:cubicBezTo>
                    <a:lnTo>
                      <a:pt x="4159" y="1449"/>
                    </a:lnTo>
                    <a:cubicBezTo>
                      <a:pt x="3749" y="1607"/>
                      <a:pt x="3434" y="1953"/>
                      <a:pt x="3434" y="2426"/>
                    </a:cubicBezTo>
                    <a:cubicBezTo>
                      <a:pt x="3434" y="2867"/>
                      <a:pt x="3718" y="3245"/>
                      <a:pt x="4159" y="3403"/>
                    </a:cubicBezTo>
                    <a:lnTo>
                      <a:pt x="4159" y="4190"/>
                    </a:lnTo>
                    <a:lnTo>
                      <a:pt x="1040" y="4190"/>
                    </a:lnTo>
                    <a:cubicBezTo>
                      <a:pt x="441" y="4190"/>
                      <a:pt x="0" y="4663"/>
                      <a:pt x="0" y="5230"/>
                    </a:cubicBezTo>
                    <a:lnTo>
                      <a:pt x="0" y="10775"/>
                    </a:lnTo>
                    <a:cubicBezTo>
                      <a:pt x="0" y="11373"/>
                      <a:pt x="473" y="11783"/>
                      <a:pt x="1040" y="11783"/>
                    </a:cubicBezTo>
                    <a:lnTo>
                      <a:pt x="10775" y="11783"/>
                    </a:lnTo>
                    <a:cubicBezTo>
                      <a:pt x="11342" y="11783"/>
                      <a:pt x="11783" y="11310"/>
                      <a:pt x="11783" y="10775"/>
                    </a:cubicBezTo>
                    <a:lnTo>
                      <a:pt x="11783" y="5230"/>
                    </a:lnTo>
                    <a:cubicBezTo>
                      <a:pt x="11783" y="4663"/>
                      <a:pt x="11342" y="4190"/>
                      <a:pt x="10775" y="4190"/>
                    </a:cubicBezTo>
                    <a:lnTo>
                      <a:pt x="7624" y="4190"/>
                    </a:lnTo>
                    <a:lnTo>
                      <a:pt x="7624" y="3403"/>
                    </a:lnTo>
                    <a:cubicBezTo>
                      <a:pt x="8002" y="3245"/>
                      <a:pt x="8317" y="2899"/>
                      <a:pt x="8317" y="2426"/>
                    </a:cubicBezTo>
                    <a:cubicBezTo>
                      <a:pt x="8317" y="1985"/>
                      <a:pt x="8034" y="1607"/>
                      <a:pt x="7624" y="1449"/>
                    </a:cubicBezTo>
                    <a:lnTo>
                      <a:pt x="7624" y="347"/>
                    </a:lnTo>
                    <a:cubicBezTo>
                      <a:pt x="7624" y="158"/>
                      <a:pt x="7467" y="0"/>
                      <a:pt x="72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67" name="Google Shape;9191;p73">
                <a:extLst>
                  <a:ext uri="{FF2B5EF4-FFF2-40B4-BE49-F238E27FC236}">
                    <a16:creationId xmlns:a16="http://schemas.microsoft.com/office/drawing/2014/main" id="{C4D0A767-1AED-2D82-66D9-910FA61816BA}"/>
                  </a:ext>
                </a:extLst>
              </p:cNvPr>
              <p:cNvSpPr/>
              <p:nvPr/>
            </p:nvSpPr>
            <p:spPr>
              <a:xfrm>
                <a:off x="4840200" y="2103350"/>
                <a:ext cx="1047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694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47" y="693"/>
                    </a:cubicBezTo>
                    <a:lnTo>
                      <a:pt x="3844" y="693"/>
                    </a:lnTo>
                    <a:cubicBezTo>
                      <a:pt x="4033" y="693"/>
                      <a:pt x="4191" y="536"/>
                      <a:pt x="4191" y="347"/>
                    </a:cubicBezTo>
                    <a:cubicBezTo>
                      <a:pt x="4191" y="158"/>
                      <a:pt x="4033" y="0"/>
                      <a:pt x="38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68" name="Google Shape;9192;p73">
                <a:extLst>
                  <a:ext uri="{FF2B5EF4-FFF2-40B4-BE49-F238E27FC236}">
                    <a16:creationId xmlns:a16="http://schemas.microsoft.com/office/drawing/2014/main" id="{E90BB7E8-A486-B835-342A-C64631732990}"/>
                  </a:ext>
                </a:extLst>
              </p:cNvPr>
              <p:cNvSpPr/>
              <p:nvPr/>
            </p:nvSpPr>
            <p:spPr>
              <a:xfrm>
                <a:off x="4840200" y="2137200"/>
                <a:ext cx="10477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79"/>
                    </a:cubicBezTo>
                    <a:cubicBezTo>
                      <a:pt x="0" y="568"/>
                      <a:pt x="158" y="725"/>
                      <a:pt x="347" y="725"/>
                    </a:cubicBezTo>
                    <a:lnTo>
                      <a:pt x="3844" y="725"/>
                    </a:lnTo>
                    <a:cubicBezTo>
                      <a:pt x="4033" y="725"/>
                      <a:pt x="4191" y="568"/>
                      <a:pt x="4191" y="379"/>
                    </a:cubicBezTo>
                    <a:cubicBezTo>
                      <a:pt x="4191" y="158"/>
                      <a:pt x="4033" y="1"/>
                      <a:pt x="384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69" name="Google Shape;9193;p73">
                <a:extLst>
                  <a:ext uri="{FF2B5EF4-FFF2-40B4-BE49-F238E27FC236}">
                    <a16:creationId xmlns:a16="http://schemas.microsoft.com/office/drawing/2014/main" id="{4CFF304D-EEB2-1191-26AE-88C1F0E80461}"/>
                  </a:ext>
                </a:extLst>
              </p:cNvPr>
              <p:cNvSpPr/>
              <p:nvPr/>
            </p:nvSpPr>
            <p:spPr>
              <a:xfrm>
                <a:off x="4840200" y="2171875"/>
                <a:ext cx="1047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725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67"/>
                      <a:pt x="158" y="725"/>
                      <a:pt x="347" y="725"/>
                    </a:cubicBezTo>
                    <a:lnTo>
                      <a:pt x="3844" y="725"/>
                    </a:lnTo>
                    <a:cubicBezTo>
                      <a:pt x="4033" y="725"/>
                      <a:pt x="4191" y="567"/>
                      <a:pt x="4191" y="347"/>
                    </a:cubicBezTo>
                    <a:cubicBezTo>
                      <a:pt x="4191" y="158"/>
                      <a:pt x="4033" y="0"/>
                      <a:pt x="38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947" name="Google Shape;9194;p73">
              <a:extLst>
                <a:ext uri="{FF2B5EF4-FFF2-40B4-BE49-F238E27FC236}">
                  <a16:creationId xmlns:a16="http://schemas.microsoft.com/office/drawing/2014/main" id="{6E1E4D47-8A0B-6EDF-FA52-73FFC114AD5C}"/>
                </a:ext>
              </a:extLst>
            </p:cNvPr>
            <p:cNvSpPr/>
            <p:nvPr/>
          </p:nvSpPr>
          <p:spPr>
            <a:xfrm>
              <a:off x="7743630" y="2282294"/>
              <a:ext cx="499261" cy="497951"/>
            </a:xfrm>
            <a:custGeom>
              <a:avLst/>
              <a:gdLst/>
              <a:ahLst/>
              <a:cxnLst/>
              <a:rect l="l" t="t" r="r" b="b"/>
              <a:pathLst>
                <a:path w="11815" h="11784" extrusionOk="0">
                  <a:moveTo>
                    <a:pt x="5923" y="2080"/>
                  </a:moveTo>
                  <a:cubicBezTo>
                    <a:pt x="6459" y="2080"/>
                    <a:pt x="6932" y="2552"/>
                    <a:pt x="6932" y="3119"/>
                  </a:cubicBezTo>
                  <a:lnTo>
                    <a:pt x="6932" y="3466"/>
                  </a:lnTo>
                  <a:lnTo>
                    <a:pt x="4884" y="3466"/>
                  </a:lnTo>
                  <a:lnTo>
                    <a:pt x="4884" y="3119"/>
                  </a:lnTo>
                  <a:cubicBezTo>
                    <a:pt x="4884" y="2521"/>
                    <a:pt x="5356" y="2080"/>
                    <a:pt x="5923" y="2080"/>
                  </a:cubicBezTo>
                  <a:close/>
                  <a:moveTo>
                    <a:pt x="5923" y="662"/>
                  </a:moveTo>
                  <a:cubicBezTo>
                    <a:pt x="7247" y="662"/>
                    <a:pt x="8349" y="1765"/>
                    <a:pt x="8349" y="3119"/>
                  </a:cubicBezTo>
                  <a:lnTo>
                    <a:pt x="8349" y="3466"/>
                  </a:lnTo>
                  <a:lnTo>
                    <a:pt x="7656" y="3466"/>
                  </a:lnTo>
                  <a:lnTo>
                    <a:pt x="7656" y="3119"/>
                  </a:lnTo>
                  <a:cubicBezTo>
                    <a:pt x="7656" y="2174"/>
                    <a:pt x="6869" y="1387"/>
                    <a:pt x="5923" y="1387"/>
                  </a:cubicBezTo>
                  <a:cubicBezTo>
                    <a:pt x="4978" y="1387"/>
                    <a:pt x="4191" y="2174"/>
                    <a:pt x="4191" y="3119"/>
                  </a:cubicBezTo>
                  <a:lnTo>
                    <a:pt x="4191" y="3466"/>
                  </a:lnTo>
                  <a:lnTo>
                    <a:pt x="3466" y="3466"/>
                  </a:lnTo>
                  <a:lnTo>
                    <a:pt x="3466" y="3119"/>
                  </a:lnTo>
                  <a:cubicBezTo>
                    <a:pt x="3466" y="1765"/>
                    <a:pt x="4569" y="662"/>
                    <a:pt x="5923" y="662"/>
                  </a:cubicBezTo>
                  <a:close/>
                  <a:moveTo>
                    <a:pt x="1387" y="4191"/>
                  </a:moveTo>
                  <a:lnTo>
                    <a:pt x="1387" y="6742"/>
                  </a:lnTo>
                  <a:cubicBezTo>
                    <a:pt x="946" y="6490"/>
                    <a:pt x="662" y="6018"/>
                    <a:pt x="662" y="5545"/>
                  </a:cubicBezTo>
                  <a:lnTo>
                    <a:pt x="662" y="4537"/>
                  </a:lnTo>
                  <a:cubicBezTo>
                    <a:pt x="662" y="4348"/>
                    <a:pt x="820" y="4191"/>
                    <a:pt x="1040" y="4191"/>
                  </a:cubicBezTo>
                  <a:close/>
                  <a:moveTo>
                    <a:pt x="10775" y="4128"/>
                  </a:moveTo>
                  <a:cubicBezTo>
                    <a:pt x="10996" y="4128"/>
                    <a:pt x="11153" y="4285"/>
                    <a:pt x="11153" y="4506"/>
                  </a:cubicBezTo>
                  <a:lnTo>
                    <a:pt x="11153" y="5545"/>
                  </a:lnTo>
                  <a:cubicBezTo>
                    <a:pt x="11153" y="6081"/>
                    <a:pt x="10870" y="6490"/>
                    <a:pt x="10429" y="6742"/>
                  </a:cubicBezTo>
                  <a:lnTo>
                    <a:pt x="10429" y="4128"/>
                  </a:lnTo>
                  <a:close/>
                  <a:moveTo>
                    <a:pt x="8349" y="4191"/>
                  </a:moveTo>
                  <a:lnTo>
                    <a:pt x="8349" y="6931"/>
                  </a:lnTo>
                  <a:lnTo>
                    <a:pt x="3498" y="6931"/>
                  </a:lnTo>
                  <a:lnTo>
                    <a:pt x="3498" y="4191"/>
                  </a:lnTo>
                  <a:close/>
                  <a:moveTo>
                    <a:pt x="6270" y="7593"/>
                  </a:moveTo>
                  <a:lnTo>
                    <a:pt x="6270" y="7971"/>
                  </a:lnTo>
                  <a:cubicBezTo>
                    <a:pt x="6270" y="8160"/>
                    <a:pt x="6112" y="8318"/>
                    <a:pt x="5923" y="8318"/>
                  </a:cubicBezTo>
                  <a:cubicBezTo>
                    <a:pt x="5703" y="8318"/>
                    <a:pt x="5545" y="8160"/>
                    <a:pt x="5545" y="7971"/>
                  </a:cubicBezTo>
                  <a:lnTo>
                    <a:pt x="5545" y="7593"/>
                  </a:lnTo>
                  <a:close/>
                  <a:moveTo>
                    <a:pt x="662" y="7089"/>
                  </a:moveTo>
                  <a:cubicBezTo>
                    <a:pt x="883" y="7278"/>
                    <a:pt x="1103" y="7404"/>
                    <a:pt x="1387" y="7467"/>
                  </a:cubicBezTo>
                  <a:lnTo>
                    <a:pt x="1387" y="11153"/>
                  </a:lnTo>
                  <a:lnTo>
                    <a:pt x="1040" y="11153"/>
                  </a:lnTo>
                  <a:cubicBezTo>
                    <a:pt x="820" y="11153"/>
                    <a:pt x="662" y="10996"/>
                    <a:pt x="662" y="10807"/>
                  </a:cubicBezTo>
                  <a:lnTo>
                    <a:pt x="662" y="7089"/>
                  </a:lnTo>
                  <a:close/>
                  <a:moveTo>
                    <a:pt x="2804" y="4191"/>
                  </a:moveTo>
                  <a:lnTo>
                    <a:pt x="2804" y="11153"/>
                  </a:lnTo>
                  <a:lnTo>
                    <a:pt x="2080" y="11153"/>
                  </a:lnTo>
                  <a:lnTo>
                    <a:pt x="2080" y="4191"/>
                  </a:lnTo>
                  <a:close/>
                  <a:moveTo>
                    <a:pt x="8318" y="7656"/>
                  </a:moveTo>
                  <a:lnTo>
                    <a:pt x="8318" y="11153"/>
                  </a:lnTo>
                  <a:lnTo>
                    <a:pt x="3498" y="11153"/>
                  </a:lnTo>
                  <a:lnTo>
                    <a:pt x="3498" y="7656"/>
                  </a:lnTo>
                  <a:lnTo>
                    <a:pt x="4884" y="7656"/>
                  </a:lnTo>
                  <a:lnTo>
                    <a:pt x="4884" y="8003"/>
                  </a:lnTo>
                  <a:cubicBezTo>
                    <a:pt x="4884" y="8601"/>
                    <a:pt x="5356" y="9011"/>
                    <a:pt x="5923" y="9011"/>
                  </a:cubicBezTo>
                  <a:cubicBezTo>
                    <a:pt x="6459" y="9011"/>
                    <a:pt x="6932" y="8538"/>
                    <a:pt x="6932" y="8003"/>
                  </a:cubicBezTo>
                  <a:lnTo>
                    <a:pt x="6932" y="7656"/>
                  </a:lnTo>
                  <a:close/>
                  <a:moveTo>
                    <a:pt x="9767" y="4191"/>
                  </a:moveTo>
                  <a:lnTo>
                    <a:pt x="9767" y="11153"/>
                  </a:lnTo>
                  <a:lnTo>
                    <a:pt x="9074" y="11153"/>
                  </a:lnTo>
                  <a:lnTo>
                    <a:pt x="9074" y="4191"/>
                  </a:lnTo>
                  <a:close/>
                  <a:moveTo>
                    <a:pt x="11153" y="7120"/>
                  </a:moveTo>
                  <a:lnTo>
                    <a:pt x="11153" y="10807"/>
                  </a:lnTo>
                  <a:cubicBezTo>
                    <a:pt x="11153" y="10996"/>
                    <a:pt x="10996" y="11153"/>
                    <a:pt x="10807" y="11153"/>
                  </a:cubicBezTo>
                  <a:lnTo>
                    <a:pt x="10429" y="11153"/>
                  </a:lnTo>
                  <a:lnTo>
                    <a:pt x="10429" y="7530"/>
                  </a:lnTo>
                  <a:cubicBezTo>
                    <a:pt x="10712" y="7436"/>
                    <a:pt x="10964" y="7278"/>
                    <a:pt x="11153" y="7120"/>
                  </a:cubicBezTo>
                  <a:close/>
                  <a:moveTo>
                    <a:pt x="5923" y="0"/>
                  </a:moveTo>
                  <a:cubicBezTo>
                    <a:pt x="4191" y="0"/>
                    <a:pt x="2804" y="1418"/>
                    <a:pt x="2804" y="3119"/>
                  </a:cubicBezTo>
                  <a:lnTo>
                    <a:pt x="2804" y="3466"/>
                  </a:lnTo>
                  <a:lnTo>
                    <a:pt x="1040" y="3466"/>
                  </a:lnTo>
                  <a:cubicBezTo>
                    <a:pt x="442" y="3466"/>
                    <a:pt x="1" y="3939"/>
                    <a:pt x="1" y="4474"/>
                  </a:cubicBezTo>
                  <a:lnTo>
                    <a:pt x="1" y="5514"/>
                  </a:lnTo>
                  <a:lnTo>
                    <a:pt x="1" y="10744"/>
                  </a:lnTo>
                  <a:cubicBezTo>
                    <a:pt x="1" y="11342"/>
                    <a:pt x="473" y="11783"/>
                    <a:pt x="1040" y="11783"/>
                  </a:cubicBezTo>
                  <a:lnTo>
                    <a:pt x="10807" y="11783"/>
                  </a:lnTo>
                  <a:cubicBezTo>
                    <a:pt x="11374" y="11783"/>
                    <a:pt x="11815" y="11311"/>
                    <a:pt x="11815" y="10744"/>
                  </a:cubicBezTo>
                  <a:lnTo>
                    <a:pt x="11815" y="5514"/>
                  </a:lnTo>
                  <a:lnTo>
                    <a:pt x="11815" y="4474"/>
                  </a:lnTo>
                  <a:cubicBezTo>
                    <a:pt x="11815" y="3939"/>
                    <a:pt x="11374" y="3466"/>
                    <a:pt x="10807" y="3466"/>
                  </a:cubicBezTo>
                  <a:lnTo>
                    <a:pt x="9011" y="3466"/>
                  </a:lnTo>
                  <a:lnTo>
                    <a:pt x="9011" y="3119"/>
                  </a:lnTo>
                  <a:cubicBezTo>
                    <a:pt x="9011" y="1387"/>
                    <a:pt x="7593" y="0"/>
                    <a:pt x="59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48" name="Google Shape;9195;p73">
              <a:extLst>
                <a:ext uri="{FF2B5EF4-FFF2-40B4-BE49-F238E27FC236}">
                  <a16:creationId xmlns:a16="http://schemas.microsoft.com/office/drawing/2014/main" id="{E6B0D81E-A7FC-7318-E7BE-2394AC9850D9}"/>
                </a:ext>
              </a:extLst>
            </p:cNvPr>
            <p:cNvSpPr/>
            <p:nvPr/>
          </p:nvSpPr>
          <p:spPr>
            <a:xfrm>
              <a:off x="7773590" y="2923979"/>
              <a:ext cx="439341" cy="501923"/>
            </a:xfrm>
            <a:custGeom>
              <a:avLst/>
              <a:gdLst/>
              <a:ahLst/>
              <a:cxnLst/>
              <a:rect l="l" t="t" r="r" b="b"/>
              <a:pathLst>
                <a:path w="10397" h="11878" extrusionOk="0">
                  <a:moveTo>
                    <a:pt x="5135" y="725"/>
                  </a:moveTo>
                  <a:cubicBezTo>
                    <a:pt x="6868" y="725"/>
                    <a:pt x="8254" y="2142"/>
                    <a:pt x="8254" y="3844"/>
                  </a:cubicBezTo>
                  <a:lnTo>
                    <a:pt x="8254" y="5923"/>
                  </a:lnTo>
                  <a:cubicBezTo>
                    <a:pt x="8254" y="6112"/>
                    <a:pt x="8097" y="6270"/>
                    <a:pt x="7908" y="6270"/>
                  </a:cubicBezTo>
                  <a:lnTo>
                    <a:pt x="7498" y="6270"/>
                  </a:lnTo>
                  <a:cubicBezTo>
                    <a:pt x="7561" y="6144"/>
                    <a:pt x="7561" y="6049"/>
                    <a:pt x="7561" y="5923"/>
                  </a:cubicBezTo>
                  <a:lnTo>
                    <a:pt x="7561" y="3844"/>
                  </a:lnTo>
                  <a:cubicBezTo>
                    <a:pt x="7561" y="3623"/>
                    <a:pt x="7404" y="3466"/>
                    <a:pt x="7183" y="3466"/>
                  </a:cubicBezTo>
                  <a:lnTo>
                    <a:pt x="6490" y="3466"/>
                  </a:lnTo>
                  <a:cubicBezTo>
                    <a:pt x="5892" y="3466"/>
                    <a:pt x="5450" y="2993"/>
                    <a:pt x="5450" y="2458"/>
                  </a:cubicBezTo>
                  <a:lnTo>
                    <a:pt x="5450" y="1733"/>
                  </a:lnTo>
                  <a:cubicBezTo>
                    <a:pt x="5450" y="1544"/>
                    <a:pt x="5293" y="1386"/>
                    <a:pt x="5104" y="1386"/>
                  </a:cubicBezTo>
                  <a:cubicBezTo>
                    <a:pt x="4915" y="1386"/>
                    <a:pt x="4757" y="1544"/>
                    <a:pt x="4757" y="1733"/>
                  </a:cubicBezTo>
                  <a:lnTo>
                    <a:pt x="4757" y="2458"/>
                  </a:lnTo>
                  <a:cubicBezTo>
                    <a:pt x="4757" y="3056"/>
                    <a:pt x="4285" y="3466"/>
                    <a:pt x="3718" y="3466"/>
                  </a:cubicBezTo>
                  <a:lnTo>
                    <a:pt x="3088" y="3466"/>
                  </a:lnTo>
                  <a:cubicBezTo>
                    <a:pt x="2899" y="3466"/>
                    <a:pt x="2741" y="3623"/>
                    <a:pt x="2741" y="3844"/>
                  </a:cubicBezTo>
                  <a:lnTo>
                    <a:pt x="2741" y="5923"/>
                  </a:lnTo>
                  <a:cubicBezTo>
                    <a:pt x="2741" y="6049"/>
                    <a:pt x="2741" y="6144"/>
                    <a:pt x="2773" y="6270"/>
                  </a:cubicBezTo>
                  <a:lnTo>
                    <a:pt x="2395" y="6270"/>
                  </a:lnTo>
                  <a:cubicBezTo>
                    <a:pt x="2205" y="6270"/>
                    <a:pt x="2048" y="6112"/>
                    <a:pt x="2048" y="5923"/>
                  </a:cubicBezTo>
                  <a:lnTo>
                    <a:pt x="2048" y="3844"/>
                  </a:lnTo>
                  <a:cubicBezTo>
                    <a:pt x="2048" y="2111"/>
                    <a:pt x="3466" y="725"/>
                    <a:pt x="5135" y="725"/>
                  </a:cubicBezTo>
                  <a:close/>
                  <a:moveTo>
                    <a:pt x="5230" y="3466"/>
                  </a:moveTo>
                  <a:cubicBezTo>
                    <a:pt x="5545" y="3907"/>
                    <a:pt x="6049" y="4190"/>
                    <a:pt x="6585" y="4190"/>
                  </a:cubicBezTo>
                  <a:lnTo>
                    <a:pt x="6963" y="4190"/>
                  </a:lnTo>
                  <a:lnTo>
                    <a:pt x="6963" y="5955"/>
                  </a:lnTo>
                  <a:lnTo>
                    <a:pt x="6931" y="5955"/>
                  </a:lnTo>
                  <a:cubicBezTo>
                    <a:pt x="6931" y="6553"/>
                    <a:pt x="6459" y="6994"/>
                    <a:pt x="5892" y="6994"/>
                  </a:cubicBezTo>
                  <a:lnTo>
                    <a:pt x="4505" y="6994"/>
                  </a:lnTo>
                  <a:cubicBezTo>
                    <a:pt x="3938" y="6994"/>
                    <a:pt x="3497" y="6522"/>
                    <a:pt x="3497" y="5955"/>
                  </a:cubicBezTo>
                  <a:lnTo>
                    <a:pt x="3497" y="4190"/>
                  </a:lnTo>
                  <a:lnTo>
                    <a:pt x="3844" y="4190"/>
                  </a:lnTo>
                  <a:cubicBezTo>
                    <a:pt x="4379" y="4190"/>
                    <a:pt x="4915" y="3907"/>
                    <a:pt x="5230" y="3466"/>
                  </a:cubicBezTo>
                  <a:close/>
                  <a:moveTo>
                    <a:pt x="6301" y="7624"/>
                  </a:moveTo>
                  <a:cubicBezTo>
                    <a:pt x="6396" y="8034"/>
                    <a:pt x="6805" y="8349"/>
                    <a:pt x="7278" y="8349"/>
                  </a:cubicBezTo>
                  <a:lnTo>
                    <a:pt x="7624" y="8349"/>
                  </a:lnTo>
                  <a:lnTo>
                    <a:pt x="7624" y="9200"/>
                  </a:lnTo>
                  <a:cubicBezTo>
                    <a:pt x="6852" y="9546"/>
                    <a:pt x="6025" y="9719"/>
                    <a:pt x="5198" y="9719"/>
                  </a:cubicBezTo>
                  <a:cubicBezTo>
                    <a:pt x="4371" y="9719"/>
                    <a:pt x="3544" y="9546"/>
                    <a:pt x="2773" y="9200"/>
                  </a:cubicBezTo>
                  <a:lnTo>
                    <a:pt x="2773" y="8349"/>
                  </a:lnTo>
                  <a:lnTo>
                    <a:pt x="3119" y="8349"/>
                  </a:lnTo>
                  <a:cubicBezTo>
                    <a:pt x="3560" y="8349"/>
                    <a:pt x="3970" y="8034"/>
                    <a:pt x="4127" y="7624"/>
                  </a:cubicBezTo>
                  <a:cubicBezTo>
                    <a:pt x="4253" y="7656"/>
                    <a:pt x="4411" y="7656"/>
                    <a:pt x="4505" y="7656"/>
                  </a:cubicBezTo>
                  <a:lnTo>
                    <a:pt x="5892" y="7656"/>
                  </a:lnTo>
                  <a:cubicBezTo>
                    <a:pt x="6018" y="7656"/>
                    <a:pt x="6175" y="7656"/>
                    <a:pt x="6301" y="7624"/>
                  </a:cubicBezTo>
                  <a:close/>
                  <a:moveTo>
                    <a:pt x="2079" y="8349"/>
                  </a:moveTo>
                  <a:lnTo>
                    <a:pt x="2079" y="11153"/>
                  </a:lnTo>
                  <a:lnTo>
                    <a:pt x="693" y="11153"/>
                  </a:lnTo>
                  <a:lnTo>
                    <a:pt x="693" y="9389"/>
                  </a:lnTo>
                  <a:cubicBezTo>
                    <a:pt x="693" y="8790"/>
                    <a:pt x="1166" y="8349"/>
                    <a:pt x="1733" y="8349"/>
                  </a:cubicBezTo>
                  <a:close/>
                  <a:moveTo>
                    <a:pt x="7656" y="9924"/>
                  </a:moveTo>
                  <a:lnTo>
                    <a:pt x="7656" y="11153"/>
                  </a:lnTo>
                  <a:lnTo>
                    <a:pt x="2773" y="11153"/>
                  </a:lnTo>
                  <a:lnTo>
                    <a:pt x="2773" y="9924"/>
                  </a:lnTo>
                  <a:cubicBezTo>
                    <a:pt x="3560" y="10239"/>
                    <a:pt x="4411" y="10397"/>
                    <a:pt x="5230" y="10397"/>
                  </a:cubicBezTo>
                  <a:cubicBezTo>
                    <a:pt x="6049" y="10397"/>
                    <a:pt x="6868" y="10239"/>
                    <a:pt x="7656" y="9924"/>
                  </a:cubicBezTo>
                  <a:close/>
                  <a:moveTo>
                    <a:pt x="8664" y="8349"/>
                  </a:moveTo>
                  <a:cubicBezTo>
                    <a:pt x="9231" y="8349"/>
                    <a:pt x="9672" y="8821"/>
                    <a:pt x="9672" y="9389"/>
                  </a:cubicBezTo>
                  <a:lnTo>
                    <a:pt x="9672" y="11153"/>
                  </a:lnTo>
                  <a:lnTo>
                    <a:pt x="8286" y="11153"/>
                  </a:lnTo>
                  <a:lnTo>
                    <a:pt x="8286" y="8349"/>
                  </a:lnTo>
                  <a:close/>
                  <a:moveTo>
                    <a:pt x="5198" y="0"/>
                  </a:moveTo>
                  <a:cubicBezTo>
                    <a:pt x="3088" y="0"/>
                    <a:pt x="1355" y="1701"/>
                    <a:pt x="1355" y="3844"/>
                  </a:cubicBezTo>
                  <a:lnTo>
                    <a:pt x="1355" y="5923"/>
                  </a:lnTo>
                  <a:cubicBezTo>
                    <a:pt x="1355" y="6522"/>
                    <a:pt x="1827" y="6931"/>
                    <a:pt x="2395" y="6931"/>
                  </a:cubicBezTo>
                  <a:lnTo>
                    <a:pt x="3088" y="6931"/>
                  </a:lnTo>
                  <a:cubicBezTo>
                    <a:pt x="3182" y="7057"/>
                    <a:pt x="3308" y="7183"/>
                    <a:pt x="3466" y="7309"/>
                  </a:cubicBezTo>
                  <a:cubicBezTo>
                    <a:pt x="3466" y="7530"/>
                    <a:pt x="3308" y="7687"/>
                    <a:pt x="3088" y="7687"/>
                  </a:cubicBezTo>
                  <a:lnTo>
                    <a:pt x="1733" y="7687"/>
                  </a:lnTo>
                  <a:cubicBezTo>
                    <a:pt x="788" y="7687"/>
                    <a:pt x="0" y="8475"/>
                    <a:pt x="0" y="9420"/>
                  </a:cubicBezTo>
                  <a:lnTo>
                    <a:pt x="0" y="11499"/>
                  </a:lnTo>
                  <a:cubicBezTo>
                    <a:pt x="0" y="11720"/>
                    <a:pt x="158" y="11877"/>
                    <a:pt x="347" y="11877"/>
                  </a:cubicBezTo>
                  <a:lnTo>
                    <a:pt x="10019" y="11877"/>
                  </a:lnTo>
                  <a:cubicBezTo>
                    <a:pt x="10239" y="11877"/>
                    <a:pt x="10397" y="11720"/>
                    <a:pt x="10397" y="11499"/>
                  </a:cubicBezTo>
                  <a:lnTo>
                    <a:pt x="10397" y="9420"/>
                  </a:lnTo>
                  <a:cubicBezTo>
                    <a:pt x="10397" y="8475"/>
                    <a:pt x="9609" y="7687"/>
                    <a:pt x="8664" y="7687"/>
                  </a:cubicBezTo>
                  <a:lnTo>
                    <a:pt x="7278" y="7687"/>
                  </a:lnTo>
                  <a:cubicBezTo>
                    <a:pt x="7089" y="7687"/>
                    <a:pt x="6931" y="7530"/>
                    <a:pt x="6931" y="7341"/>
                  </a:cubicBezTo>
                  <a:cubicBezTo>
                    <a:pt x="7026" y="7246"/>
                    <a:pt x="7152" y="7152"/>
                    <a:pt x="7278" y="6994"/>
                  </a:cubicBezTo>
                  <a:lnTo>
                    <a:pt x="7971" y="6994"/>
                  </a:lnTo>
                  <a:cubicBezTo>
                    <a:pt x="8569" y="6994"/>
                    <a:pt x="9011" y="6522"/>
                    <a:pt x="9011" y="5955"/>
                  </a:cubicBezTo>
                  <a:lnTo>
                    <a:pt x="9011" y="3844"/>
                  </a:lnTo>
                  <a:cubicBezTo>
                    <a:pt x="9011" y="1733"/>
                    <a:pt x="7309" y="0"/>
                    <a:pt x="51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949" name="Google Shape;9196;p73">
              <a:extLst>
                <a:ext uri="{FF2B5EF4-FFF2-40B4-BE49-F238E27FC236}">
                  <a16:creationId xmlns:a16="http://schemas.microsoft.com/office/drawing/2014/main" id="{3D9D1634-D652-5C46-4CA3-6916E4CFD6A4}"/>
                </a:ext>
              </a:extLst>
            </p:cNvPr>
            <p:cNvGrpSpPr/>
            <p:nvPr/>
          </p:nvGrpSpPr>
          <p:grpSpPr>
            <a:xfrm>
              <a:off x="10280367" y="2282300"/>
              <a:ext cx="499261" cy="497951"/>
              <a:chOff x="6131900" y="2301825"/>
              <a:chExt cx="295375" cy="294600"/>
            </a:xfrm>
            <a:grpFill/>
          </p:grpSpPr>
          <p:sp>
            <p:nvSpPr>
              <p:cNvPr id="8061" name="Google Shape;9197;p73">
                <a:extLst>
                  <a:ext uri="{FF2B5EF4-FFF2-40B4-BE49-F238E27FC236}">
                    <a16:creationId xmlns:a16="http://schemas.microsoft.com/office/drawing/2014/main" id="{E3A53DEF-8A2D-A427-623F-9F8197D1B994}"/>
                  </a:ext>
                </a:extLst>
              </p:cNvPr>
              <p:cNvSpPr/>
              <p:nvPr/>
            </p:nvSpPr>
            <p:spPr>
              <a:xfrm>
                <a:off x="6131900" y="2301825"/>
                <a:ext cx="295375" cy="294600"/>
              </a:xfrm>
              <a:custGeom>
                <a:avLst/>
                <a:gdLst/>
                <a:ahLst/>
                <a:cxnLst/>
                <a:rect l="l" t="t" r="r" b="b"/>
                <a:pathLst>
                  <a:path w="11815" h="11784" extrusionOk="0">
                    <a:moveTo>
                      <a:pt x="3813" y="630"/>
                    </a:moveTo>
                    <a:cubicBezTo>
                      <a:pt x="4002" y="630"/>
                      <a:pt x="4159" y="788"/>
                      <a:pt x="4159" y="977"/>
                    </a:cubicBezTo>
                    <a:lnTo>
                      <a:pt x="4159" y="1355"/>
                    </a:lnTo>
                    <a:lnTo>
                      <a:pt x="1387" y="1355"/>
                    </a:lnTo>
                    <a:lnTo>
                      <a:pt x="1387" y="977"/>
                    </a:lnTo>
                    <a:lnTo>
                      <a:pt x="1355" y="977"/>
                    </a:lnTo>
                    <a:cubicBezTo>
                      <a:pt x="1355" y="788"/>
                      <a:pt x="1513" y="630"/>
                      <a:pt x="1733" y="630"/>
                    </a:cubicBezTo>
                    <a:close/>
                    <a:moveTo>
                      <a:pt x="10114" y="1355"/>
                    </a:moveTo>
                    <a:cubicBezTo>
                      <a:pt x="10303" y="1355"/>
                      <a:pt x="10460" y="1513"/>
                      <a:pt x="10460" y="1702"/>
                    </a:cubicBezTo>
                    <a:lnTo>
                      <a:pt x="10460" y="3434"/>
                    </a:lnTo>
                    <a:lnTo>
                      <a:pt x="7688" y="3434"/>
                    </a:lnTo>
                    <a:cubicBezTo>
                      <a:pt x="7656" y="3277"/>
                      <a:pt x="7656" y="1859"/>
                      <a:pt x="7656" y="1702"/>
                    </a:cubicBezTo>
                    <a:cubicBezTo>
                      <a:pt x="7656" y="1513"/>
                      <a:pt x="7814" y="1355"/>
                      <a:pt x="8034" y="1355"/>
                    </a:cubicBezTo>
                    <a:close/>
                    <a:moveTo>
                      <a:pt x="4128" y="2048"/>
                    </a:moveTo>
                    <a:lnTo>
                      <a:pt x="4128" y="4821"/>
                    </a:lnTo>
                    <a:lnTo>
                      <a:pt x="1355" y="4821"/>
                    </a:lnTo>
                    <a:lnTo>
                      <a:pt x="1355" y="2048"/>
                    </a:lnTo>
                    <a:close/>
                    <a:moveTo>
                      <a:pt x="6617" y="2048"/>
                    </a:moveTo>
                    <a:cubicBezTo>
                      <a:pt x="6806" y="2048"/>
                      <a:pt x="6963" y="2206"/>
                      <a:pt x="6963" y="2395"/>
                    </a:cubicBezTo>
                    <a:lnTo>
                      <a:pt x="6963" y="4852"/>
                    </a:lnTo>
                    <a:lnTo>
                      <a:pt x="4821" y="4852"/>
                    </a:lnTo>
                    <a:lnTo>
                      <a:pt x="4821" y="2395"/>
                    </a:lnTo>
                    <a:cubicBezTo>
                      <a:pt x="4821" y="2206"/>
                      <a:pt x="4978" y="2048"/>
                      <a:pt x="5167" y="2048"/>
                    </a:cubicBezTo>
                    <a:close/>
                    <a:moveTo>
                      <a:pt x="10429" y="4127"/>
                    </a:moveTo>
                    <a:lnTo>
                      <a:pt x="10429" y="4852"/>
                    </a:lnTo>
                    <a:lnTo>
                      <a:pt x="7656" y="4852"/>
                    </a:lnTo>
                    <a:lnTo>
                      <a:pt x="7656" y="4127"/>
                    </a:lnTo>
                    <a:close/>
                    <a:moveTo>
                      <a:pt x="10775" y="5514"/>
                    </a:moveTo>
                    <a:cubicBezTo>
                      <a:pt x="10964" y="5514"/>
                      <a:pt x="11122" y="5671"/>
                      <a:pt x="11122" y="5860"/>
                    </a:cubicBezTo>
                    <a:lnTo>
                      <a:pt x="11122" y="10744"/>
                    </a:lnTo>
                    <a:cubicBezTo>
                      <a:pt x="11122" y="10964"/>
                      <a:pt x="10964" y="11122"/>
                      <a:pt x="10775" y="11122"/>
                    </a:cubicBezTo>
                    <a:lnTo>
                      <a:pt x="1009" y="11122"/>
                    </a:lnTo>
                    <a:cubicBezTo>
                      <a:pt x="820" y="11122"/>
                      <a:pt x="662" y="10964"/>
                      <a:pt x="662" y="10744"/>
                    </a:cubicBezTo>
                    <a:lnTo>
                      <a:pt x="662" y="5860"/>
                    </a:lnTo>
                    <a:cubicBezTo>
                      <a:pt x="662" y="5671"/>
                      <a:pt x="820" y="5514"/>
                      <a:pt x="1009" y="5514"/>
                    </a:cubicBezTo>
                    <a:close/>
                    <a:moveTo>
                      <a:pt x="1733" y="0"/>
                    </a:moveTo>
                    <a:cubicBezTo>
                      <a:pt x="1135" y="0"/>
                      <a:pt x="694" y="473"/>
                      <a:pt x="694" y="1040"/>
                    </a:cubicBezTo>
                    <a:lnTo>
                      <a:pt x="694" y="4884"/>
                    </a:lnTo>
                    <a:cubicBezTo>
                      <a:pt x="316" y="5041"/>
                      <a:pt x="1" y="5388"/>
                      <a:pt x="1" y="5860"/>
                    </a:cubicBezTo>
                    <a:lnTo>
                      <a:pt x="1" y="10744"/>
                    </a:lnTo>
                    <a:cubicBezTo>
                      <a:pt x="1" y="11342"/>
                      <a:pt x="473" y="11783"/>
                      <a:pt x="1009" y="11783"/>
                    </a:cubicBezTo>
                    <a:lnTo>
                      <a:pt x="10775" y="11783"/>
                    </a:lnTo>
                    <a:cubicBezTo>
                      <a:pt x="11374" y="11783"/>
                      <a:pt x="11815" y="11311"/>
                      <a:pt x="11815" y="10744"/>
                    </a:cubicBezTo>
                    <a:lnTo>
                      <a:pt x="11815" y="5860"/>
                    </a:lnTo>
                    <a:cubicBezTo>
                      <a:pt x="11815" y="5388"/>
                      <a:pt x="11531" y="5010"/>
                      <a:pt x="11122" y="4884"/>
                    </a:cubicBezTo>
                    <a:lnTo>
                      <a:pt x="11122" y="1702"/>
                    </a:lnTo>
                    <a:cubicBezTo>
                      <a:pt x="11122" y="1103"/>
                      <a:pt x="10649" y="662"/>
                      <a:pt x="10114" y="662"/>
                    </a:cubicBezTo>
                    <a:lnTo>
                      <a:pt x="8034" y="662"/>
                    </a:lnTo>
                    <a:cubicBezTo>
                      <a:pt x="7530" y="662"/>
                      <a:pt x="7152" y="977"/>
                      <a:pt x="7026" y="1418"/>
                    </a:cubicBezTo>
                    <a:cubicBezTo>
                      <a:pt x="6932" y="1387"/>
                      <a:pt x="6806" y="1355"/>
                      <a:pt x="6648" y="1355"/>
                    </a:cubicBezTo>
                    <a:lnTo>
                      <a:pt x="5230" y="1355"/>
                    </a:lnTo>
                    <a:cubicBezTo>
                      <a:pt x="5104" y="1355"/>
                      <a:pt x="4978" y="1387"/>
                      <a:pt x="4884" y="1418"/>
                    </a:cubicBezTo>
                    <a:lnTo>
                      <a:pt x="4884" y="1040"/>
                    </a:lnTo>
                    <a:cubicBezTo>
                      <a:pt x="4884" y="441"/>
                      <a:pt x="4380" y="0"/>
                      <a:pt x="38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62" name="Google Shape;9198;p73">
                <a:extLst>
                  <a:ext uri="{FF2B5EF4-FFF2-40B4-BE49-F238E27FC236}">
                    <a16:creationId xmlns:a16="http://schemas.microsoft.com/office/drawing/2014/main" id="{D63E6CAC-95E2-6173-43BF-074D11815550}"/>
                  </a:ext>
                </a:extLst>
              </p:cNvPr>
              <p:cNvSpPr/>
              <p:nvPr/>
            </p:nvSpPr>
            <p:spPr>
              <a:xfrm>
                <a:off x="6218550" y="2456200"/>
                <a:ext cx="12210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4884" h="2049" extrusionOk="0">
                    <a:moveTo>
                      <a:pt x="3844" y="725"/>
                    </a:moveTo>
                    <a:cubicBezTo>
                      <a:pt x="4033" y="725"/>
                      <a:pt x="4190" y="882"/>
                      <a:pt x="4190" y="1071"/>
                    </a:cubicBezTo>
                    <a:cubicBezTo>
                      <a:pt x="4190" y="1260"/>
                      <a:pt x="4033" y="1418"/>
                      <a:pt x="3844" y="1418"/>
                    </a:cubicBezTo>
                    <a:lnTo>
                      <a:pt x="1008" y="1418"/>
                    </a:lnTo>
                    <a:cubicBezTo>
                      <a:pt x="819" y="1418"/>
                      <a:pt x="662" y="1260"/>
                      <a:pt x="662" y="1071"/>
                    </a:cubicBezTo>
                    <a:cubicBezTo>
                      <a:pt x="662" y="882"/>
                      <a:pt x="819" y="725"/>
                      <a:pt x="1008" y="725"/>
                    </a:cubicBezTo>
                    <a:close/>
                    <a:moveTo>
                      <a:pt x="1008" y="0"/>
                    </a:moveTo>
                    <a:cubicBezTo>
                      <a:pt x="410" y="0"/>
                      <a:pt x="0" y="473"/>
                      <a:pt x="0" y="1040"/>
                    </a:cubicBezTo>
                    <a:cubicBezTo>
                      <a:pt x="0" y="1639"/>
                      <a:pt x="473" y="2048"/>
                      <a:pt x="1008" y="2048"/>
                    </a:cubicBezTo>
                    <a:lnTo>
                      <a:pt x="3844" y="2048"/>
                    </a:lnTo>
                    <a:cubicBezTo>
                      <a:pt x="4442" y="2048"/>
                      <a:pt x="4883" y="1576"/>
                      <a:pt x="4883" y="1040"/>
                    </a:cubicBezTo>
                    <a:cubicBezTo>
                      <a:pt x="4852" y="473"/>
                      <a:pt x="4411" y="0"/>
                      <a:pt x="38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63" name="Google Shape;9199;p73">
                <a:extLst>
                  <a:ext uri="{FF2B5EF4-FFF2-40B4-BE49-F238E27FC236}">
                    <a16:creationId xmlns:a16="http://schemas.microsoft.com/office/drawing/2014/main" id="{E23D5CCE-92BD-5512-2A03-F66AEA3FB654}"/>
                  </a:ext>
                </a:extLst>
              </p:cNvPr>
              <p:cNvSpPr/>
              <p:nvPr/>
            </p:nvSpPr>
            <p:spPr>
              <a:xfrm>
                <a:off x="6340625" y="2353025"/>
                <a:ext cx="354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725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67"/>
                      <a:pt x="158" y="725"/>
                      <a:pt x="347" y="725"/>
                    </a:cubicBezTo>
                    <a:lnTo>
                      <a:pt x="1040" y="725"/>
                    </a:lnTo>
                    <a:cubicBezTo>
                      <a:pt x="1261" y="725"/>
                      <a:pt x="1418" y="567"/>
                      <a:pt x="1418" y="347"/>
                    </a:cubicBezTo>
                    <a:cubicBezTo>
                      <a:pt x="1355" y="158"/>
                      <a:pt x="1198" y="0"/>
                      <a:pt x="104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64" name="Google Shape;9200;p73">
                <a:extLst>
                  <a:ext uri="{FF2B5EF4-FFF2-40B4-BE49-F238E27FC236}">
                    <a16:creationId xmlns:a16="http://schemas.microsoft.com/office/drawing/2014/main" id="{BAF3D80E-424E-8CC6-CCA4-C68201218338}"/>
                  </a:ext>
                </a:extLst>
              </p:cNvPr>
              <p:cNvSpPr/>
              <p:nvPr/>
            </p:nvSpPr>
            <p:spPr>
              <a:xfrm>
                <a:off x="6183100" y="2369550"/>
                <a:ext cx="3547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79"/>
                    </a:cubicBezTo>
                    <a:cubicBezTo>
                      <a:pt x="0" y="568"/>
                      <a:pt x="158" y="725"/>
                      <a:pt x="347" y="725"/>
                    </a:cubicBezTo>
                    <a:lnTo>
                      <a:pt x="1040" y="725"/>
                    </a:lnTo>
                    <a:cubicBezTo>
                      <a:pt x="1261" y="725"/>
                      <a:pt x="1418" y="568"/>
                      <a:pt x="1418" y="379"/>
                    </a:cubicBezTo>
                    <a:cubicBezTo>
                      <a:pt x="1418" y="158"/>
                      <a:pt x="1261" y="1"/>
                      <a:pt x="10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950" name="Google Shape;9201;p73">
              <a:extLst>
                <a:ext uri="{FF2B5EF4-FFF2-40B4-BE49-F238E27FC236}">
                  <a16:creationId xmlns:a16="http://schemas.microsoft.com/office/drawing/2014/main" id="{271DCEB1-A35C-7E37-38CE-117A2507EC56}"/>
                </a:ext>
              </a:extLst>
            </p:cNvPr>
            <p:cNvGrpSpPr/>
            <p:nvPr/>
          </p:nvGrpSpPr>
          <p:grpSpPr>
            <a:xfrm>
              <a:off x="2036574" y="1687877"/>
              <a:ext cx="503276" cy="500612"/>
              <a:chOff x="1412450" y="1954475"/>
              <a:chExt cx="297750" cy="296175"/>
            </a:xfrm>
            <a:grpFill/>
          </p:grpSpPr>
          <p:sp>
            <p:nvSpPr>
              <p:cNvPr id="8059" name="Google Shape;9202;p73">
                <a:extLst>
                  <a:ext uri="{FF2B5EF4-FFF2-40B4-BE49-F238E27FC236}">
                    <a16:creationId xmlns:a16="http://schemas.microsoft.com/office/drawing/2014/main" id="{6871CC48-60C6-0168-F4E6-E8EA7FC9C4CC}"/>
                  </a:ext>
                </a:extLst>
              </p:cNvPr>
              <p:cNvSpPr/>
              <p:nvPr/>
            </p:nvSpPr>
            <p:spPr>
              <a:xfrm>
                <a:off x="1483350" y="2023800"/>
                <a:ext cx="155975" cy="155975"/>
              </a:xfrm>
              <a:custGeom>
                <a:avLst/>
                <a:gdLst/>
                <a:ahLst/>
                <a:cxnLst/>
                <a:rect l="l" t="t" r="r" b="b"/>
                <a:pathLst>
                  <a:path w="6239" h="6239" extrusionOk="0">
                    <a:moveTo>
                      <a:pt x="3119" y="2079"/>
                    </a:moveTo>
                    <a:cubicBezTo>
                      <a:pt x="3529" y="2079"/>
                      <a:pt x="3844" y="2395"/>
                      <a:pt x="3844" y="2773"/>
                    </a:cubicBezTo>
                    <a:cubicBezTo>
                      <a:pt x="3844" y="3182"/>
                      <a:pt x="3529" y="3497"/>
                      <a:pt x="3119" y="3497"/>
                    </a:cubicBezTo>
                    <a:cubicBezTo>
                      <a:pt x="2741" y="3497"/>
                      <a:pt x="2426" y="3182"/>
                      <a:pt x="2426" y="2773"/>
                    </a:cubicBezTo>
                    <a:cubicBezTo>
                      <a:pt x="2426" y="2395"/>
                      <a:pt x="2741" y="2079"/>
                      <a:pt x="3119" y="2079"/>
                    </a:cubicBezTo>
                    <a:close/>
                    <a:moveTo>
                      <a:pt x="3119" y="725"/>
                    </a:moveTo>
                    <a:cubicBezTo>
                      <a:pt x="4474" y="725"/>
                      <a:pt x="5577" y="1827"/>
                      <a:pt x="5577" y="3182"/>
                    </a:cubicBezTo>
                    <a:cubicBezTo>
                      <a:pt x="5577" y="3686"/>
                      <a:pt x="5388" y="4159"/>
                      <a:pt x="5136" y="4537"/>
                    </a:cubicBezTo>
                    <a:cubicBezTo>
                      <a:pt x="4884" y="4190"/>
                      <a:pt x="4537" y="3907"/>
                      <a:pt x="4191" y="3718"/>
                    </a:cubicBezTo>
                    <a:cubicBezTo>
                      <a:pt x="4411" y="3497"/>
                      <a:pt x="4537" y="3182"/>
                      <a:pt x="4537" y="2804"/>
                    </a:cubicBezTo>
                    <a:cubicBezTo>
                      <a:pt x="4537" y="2079"/>
                      <a:pt x="3907" y="1449"/>
                      <a:pt x="3151" y="1449"/>
                    </a:cubicBezTo>
                    <a:cubicBezTo>
                      <a:pt x="2426" y="1449"/>
                      <a:pt x="1796" y="2079"/>
                      <a:pt x="1796" y="2804"/>
                    </a:cubicBezTo>
                    <a:cubicBezTo>
                      <a:pt x="1796" y="3182"/>
                      <a:pt x="1891" y="3497"/>
                      <a:pt x="2143" y="3718"/>
                    </a:cubicBezTo>
                    <a:cubicBezTo>
                      <a:pt x="1733" y="3907"/>
                      <a:pt x="1418" y="4190"/>
                      <a:pt x="1198" y="4537"/>
                    </a:cubicBezTo>
                    <a:cubicBezTo>
                      <a:pt x="914" y="4159"/>
                      <a:pt x="756" y="3686"/>
                      <a:pt x="756" y="3182"/>
                    </a:cubicBezTo>
                    <a:cubicBezTo>
                      <a:pt x="662" y="1796"/>
                      <a:pt x="1796" y="725"/>
                      <a:pt x="3119" y="725"/>
                    </a:cubicBezTo>
                    <a:close/>
                    <a:moveTo>
                      <a:pt x="3119" y="4190"/>
                    </a:moveTo>
                    <a:cubicBezTo>
                      <a:pt x="3749" y="4190"/>
                      <a:pt x="4317" y="4505"/>
                      <a:pt x="4632" y="5041"/>
                    </a:cubicBezTo>
                    <a:cubicBezTo>
                      <a:pt x="4222" y="5387"/>
                      <a:pt x="3686" y="5577"/>
                      <a:pt x="3119" y="5577"/>
                    </a:cubicBezTo>
                    <a:cubicBezTo>
                      <a:pt x="2584" y="5577"/>
                      <a:pt x="2017" y="5387"/>
                      <a:pt x="1639" y="5041"/>
                    </a:cubicBezTo>
                    <a:cubicBezTo>
                      <a:pt x="1954" y="4505"/>
                      <a:pt x="2489" y="4190"/>
                      <a:pt x="3119" y="4190"/>
                    </a:cubicBezTo>
                    <a:close/>
                    <a:moveTo>
                      <a:pt x="3119" y="0"/>
                    </a:moveTo>
                    <a:cubicBezTo>
                      <a:pt x="1387" y="0"/>
                      <a:pt x="0" y="1418"/>
                      <a:pt x="0" y="3119"/>
                    </a:cubicBezTo>
                    <a:cubicBezTo>
                      <a:pt x="0" y="4852"/>
                      <a:pt x="1387" y="6238"/>
                      <a:pt x="3119" y="6238"/>
                    </a:cubicBezTo>
                    <a:cubicBezTo>
                      <a:pt x="4852" y="6238"/>
                      <a:pt x="6238" y="4820"/>
                      <a:pt x="6238" y="3119"/>
                    </a:cubicBezTo>
                    <a:cubicBezTo>
                      <a:pt x="6238" y="1386"/>
                      <a:pt x="4821" y="0"/>
                      <a:pt x="311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60" name="Google Shape;9203;p73">
                <a:extLst>
                  <a:ext uri="{FF2B5EF4-FFF2-40B4-BE49-F238E27FC236}">
                    <a16:creationId xmlns:a16="http://schemas.microsoft.com/office/drawing/2014/main" id="{B2EF231E-DAC6-3EDF-C043-B5BC95A956B4}"/>
                  </a:ext>
                </a:extLst>
              </p:cNvPr>
              <p:cNvSpPr/>
              <p:nvPr/>
            </p:nvSpPr>
            <p:spPr>
              <a:xfrm>
                <a:off x="1412450" y="1954475"/>
                <a:ext cx="297750" cy="296175"/>
              </a:xfrm>
              <a:custGeom>
                <a:avLst/>
                <a:gdLst/>
                <a:ahLst/>
                <a:cxnLst/>
                <a:rect l="l" t="t" r="r" b="b"/>
                <a:pathLst>
                  <a:path w="11910" h="11847" extrusionOk="0">
                    <a:moveTo>
                      <a:pt x="6365" y="662"/>
                    </a:moveTo>
                    <a:lnTo>
                      <a:pt x="6522" y="1513"/>
                    </a:lnTo>
                    <a:cubicBezTo>
                      <a:pt x="6554" y="1702"/>
                      <a:pt x="6617" y="1765"/>
                      <a:pt x="6774" y="1797"/>
                    </a:cubicBezTo>
                    <a:cubicBezTo>
                      <a:pt x="7342" y="1923"/>
                      <a:pt x="7814" y="2112"/>
                      <a:pt x="8287" y="2427"/>
                    </a:cubicBezTo>
                    <a:cubicBezTo>
                      <a:pt x="8350" y="2474"/>
                      <a:pt x="8421" y="2498"/>
                      <a:pt x="8488" y="2498"/>
                    </a:cubicBezTo>
                    <a:cubicBezTo>
                      <a:pt x="8554" y="2498"/>
                      <a:pt x="8618" y="2474"/>
                      <a:pt x="8665" y="2427"/>
                    </a:cubicBezTo>
                    <a:lnTo>
                      <a:pt x="9389" y="1923"/>
                    </a:lnTo>
                    <a:lnTo>
                      <a:pt x="9925" y="2490"/>
                    </a:lnTo>
                    <a:lnTo>
                      <a:pt x="9421" y="3183"/>
                    </a:lnTo>
                    <a:cubicBezTo>
                      <a:pt x="9358" y="3309"/>
                      <a:pt x="9358" y="3466"/>
                      <a:pt x="9421" y="3592"/>
                    </a:cubicBezTo>
                    <a:cubicBezTo>
                      <a:pt x="9736" y="4065"/>
                      <a:pt x="9925" y="4537"/>
                      <a:pt x="10051" y="5073"/>
                    </a:cubicBezTo>
                    <a:cubicBezTo>
                      <a:pt x="10082" y="5231"/>
                      <a:pt x="10209" y="5294"/>
                      <a:pt x="10335" y="5357"/>
                    </a:cubicBezTo>
                    <a:lnTo>
                      <a:pt x="11185" y="5514"/>
                    </a:lnTo>
                    <a:lnTo>
                      <a:pt x="11185" y="6302"/>
                    </a:lnTo>
                    <a:lnTo>
                      <a:pt x="10335" y="6459"/>
                    </a:lnTo>
                    <a:cubicBezTo>
                      <a:pt x="10177" y="6491"/>
                      <a:pt x="10082" y="6585"/>
                      <a:pt x="10051" y="6743"/>
                    </a:cubicBezTo>
                    <a:cubicBezTo>
                      <a:pt x="9925" y="7278"/>
                      <a:pt x="9736" y="7751"/>
                      <a:pt x="9421" y="8224"/>
                    </a:cubicBezTo>
                    <a:cubicBezTo>
                      <a:pt x="9358" y="8350"/>
                      <a:pt x="9358" y="8507"/>
                      <a:pt x="9421" y="8633"/>
                    </a:cubicBezTo>
                    <a:lnTo>
                      <a:pt x="9925" y="9326"/>
                    </a:lnTo>
                    <a:lnTo>
                      <a:pt x="9389" y="9893"/>
                    </a:lnTo>
                    <a:lnTo>
                      <a:pt x="8665" y="9358"/>
                    </a:lnTo>
                    <a:cubicBezTo>
                      <a:pt x="8618" y="9326"/>
                      <a:pt x="8554" y="9310"/>
                      <a:pt x="8488" y="9310"/>
                    </a:cubicBezTo>
                    <a:cubicBezTo>
                      <a:pt x="8421" y="9310"/>
                      <a:pt x="8350" y="9326"/>
                      <a:pt x="8287" y="9358"/>
                    </a:cubicBezTo>
                    <a:cubicBezTo>
                      <a:pt x="7814" y="9673"/>
                      <a:pt x="7342" y="9893"/>
                      <a:pt x="6774" y="9988"/>
                    </a:cubicBezTo>
                    <a:cubicBezTo>
                      <a:pt x="6617" y="10051"/>
                      <a:pt x="6554" y="10145"/>
                      <a:pt x="6522" y="10271"/>
                    </a:cubicBezTo>
                    <a:lnTo>
                      <a:pt x="6365" y="11153"/>
                    </a:lnTo>
                    <a:lnTo>
                      <a:pt x="5577" y="11153"/>
                    </a:lnTo>
                    <a:lnTo>
                      <a:pt x="5420" y="10271"/>
                    </a:lnTo>
                    <a:cubicBezTo>
                      <a:pt x="5357" y="10114"/>
                      <a:pt x="5294" y="10051"/>
                      <a:pt x="5136" y="9988"/>
                    </a:cubicBezTo>
                    <a:cubicBezTo>
                      <a:pt x="4569" y="9893"/>
                      <a:pt x="4097" y="9673"/>
                      <a:pt x="3624" y="9358"/>
                    </a:cubicBezTo>
                    <a:cubicBezTo>
                      <a:pt x="3561" y="9326"/>
                      <a:pt x="3498" y="9310"/>
                      <a:pt x="3435" y="9310"/>
                    </a:cubicBezTo>
                    <a:cubicBezTo>
                      <a:pt x="3372" y="9310"/>
                      <a:pt x="3309" y="9326"/>
                      <a:pt x="3246" y="9358"/>
                    </a:cubicBezTo>
                    <a:lnTo>
                      <a:pt x="2521" y="9893"/>
                    </a:lnTo>
                    <a:lnTo>
                      <a:pt x="1986" y="9326"/>
                    </a:lnTo>
                    <a:lnTo>
                      <a:pt x="2490" y="8633"/>
                    </a:lnTo>
                    <a:cubicBezTo>
                      <a:pt x="2584" y="8507"/>
                      <a:pt x="2584" y="8350"/>
                      <a:pt x="2490" y="8224"/>
                    </a:cubicBezTo>
                    <a:cubicBezTo>
                      <a:pt x="2175" y="7751"/>
                      <a:pt x="1986" y="7278"/>
                      <a:pt x="1860" y="6743"/>
                    </a:cubicBezTo>
                    <a:cubicBezTo>
                      <a:pt x="1828" y="6585"/>
                      <a:pt x="1702" y="6491"/>
                      <a:pt x="1576" y="6459"/>
                    </a:cubicBezTo>
                    <a:lnTo>
                      <a:pt x="726" y="6302"/>
                    </a:lnTo>
                    <a:lnTo>
                      <a:pt x="726" y="5514"/>
                    </a:lnTo>
                    <a:lnTo>
                      <a:pt x="1576" y="5357"/>
                    </a:lnTo>
                    <a:cubicBezTo>
                      <a:pt x="1734" y="5325"/>
                      <a:pt x="1828" y="5231"/>
                      <a:pt x="1860" y="5073"/>
                    </a:cubicBezTo>
                    <a:cubicBezTo>
                      <a:pt x="1986" y="4506"/>
                      <a:pt x="2175" y="4065"/>
                      <a:pt x="2490" y="3592"/>
                    </a:cubicBezTo>
                    <a:cubicBezTo>
                      <a:pt x="2584" y="3466"/>
                      <a:pt x="2584" y="3309"/>
                      <a:pt x="2490" y="3183"/>
                    </a:cubicBezTo>
                    <a:lnTo>
                      <a:pt x="1986" y="2490"/>
                    </a:lnTo>
                    <a:lnTo>
                      <a:pt x="2521" y="1923"/>
                    </a:lnTo>
                    <a:lnTo>
                      <a:pt x="3246" y="2427"/>
                    </a:lnTo>
                    <a:cubicBezTo>
                      <a:pt x="3309" y="2474"/>
                      <a:pt x="3372" y="2498"/>
                      <a:pt x="3435" y="2498"/>
                    </a:cubicBezTo>
                    <a:cubicBezTo>
                      <a:pt x="3498" y="2498"/>
                      <a:pt x="3561" y="2474"/>
                      <a:pt x="3624" y="2427"/>
                    </a:cubicBezTo>
                    <a:cubicBezTo>
                      <a:pt x="4097" y="2112"/>
                      <a:pt x="4569" y="1923"/>
                      <a:pt x="5136" y="1797"/>
                    </a:cubicBezTo>
                    <a:cubicBezTo>
                      <a:pt x="5294" y="1765"/>
                      <a:pt x="5357" y="1639"/>
                      <a:pt x="5420" y="1513"/>
                    </a:cubicBezTo>
                    <a:lnTo>
                      <a:pt x="5577" y="662"/>
                    </a:lnTo>
                    <a:close/>
                    <a:moveTo>
                      <a:pt x="5262" y="1"/>
                    </a:moveTo>
                    <a:cubicBezTo>
                      <a:pt x="5073" y="1"/>
                      <a:pt x="4916" y="127"/>
                      <a:pt x="4884" y="284"/>
                    </a:cubicBezTo>
                    <a:lnTo>
                      <a:pt x="4727" y="1166"/>
                    </a:lnTo>
                    <a:cubicBezTo>
                      <a:pt x="4254" y="1292"/>
                      <a:pt x="3813" y="1481"/>
                      <a:pt x="3435" y="1734"/>
                    </a:cubicBezTo>
                    <a:lnTo>
                      <a:pt x="2679" y="1229"/>
                    </a:lnTo>
                    <a:cubicBezTo>
                      <a:pt x="2610" y="1174"/>
                      <a:pt x="2541" y="1149"/>
                      <a:pt x="2474" y="1149"/>
                    </a:cubicBezTo>
                    <a:cubicBezTo>
                      <a:pt x="2389" y="1149"/>
                      <a:pt x="2309" y="1190"/>
                      <a:pt x="2238" y="1261"/>
                    </a:cubicBezTo>
                    <a:lnTo>
                      <a:pt x="1261" y="2238"/>
                    </a:lnTo>
                    <a:cubicBezTo>
                      <a:pt x="1135" y="2364"/>
                      <a:pt x="1135" y="2553"/>
                      <a:pt x="1230" y="2679"/>
                    </a:cubicBezTo>
                    <a:lnTo>
                      <a:pt x="1734" y="3435"/>
                    </a:lnTo>
                    <a:cubicBezTo>
                      <a:pt x="1513" y="3813"/>
                      <a:pt x="1324" y="4254"/>
                      <a:pt x="1198" y="4726"/>
                    </a:cubicBezTo>
                    <a:lnTo>
                      <a:pt x="284" y="4884"/>
                    </a:lnTo>
                    <a:cubicBezTo>
                      <a:pt x="127" y="4915"/>
                      <a:pt x="1" y="5042"/>
                      <a:pt x="1" y="5231"/>
                    </a:cubicBezTo>
                    <a:lnTo>
                      <a:pt x="1" y="6617"/>
                    </a:lnTo>
                    <a:cubicBezTo>
                      <a:pt x="64" y="6774"/>
                      <a:pt x="158" y="6932"/>
                      <a:pt x="316" y="6963"/>
                    </a:cubicBezTo>
                    <a:lnTo>
                      <a:pt x="1230" y="7121"/>
                    </a:lnTo>
                    <a:cubicBezTo>
                      <a:pt x="1356" y="7593"/>
                      <a:pt x="1545" y="8034"/>
                      <a:pt x="1797" y="8413"/>
                    </a:cubicBezTo>
                    <a:lnTo>
                      <a:pt x="1261" y="9169"/>
                    </a:lnTo>
                    <a:cubicBezTo>
                      <a:pt x="1167" y="9295"/>
                      <a:pt x="1198" y="9484"/>
                      <a:pt x="1324" y="9610"/>
                    </a:cubicBezTo>
                    <a:lnTo>
                      <a:pt x="2301" y="10586"/>
                    </a:lnTo>
                    <a:cubicBezTo>
                      <a:pt x="2368" y="10654"/>
                      <a:pt x="2454" y="10685"/>
                      <a:pt x="2533" y="10685"/>
                    </a:cubicBezTo>
                    <a:cubicBezTo>
                      <a:pt x="2602" y="10685"/>
                      <a:pt x="2666" y="10662"/>
                      <a:pt x="2710" y="10618"/>
                    </a:cubicBezTo>
                    <a:lnTo>
                      <a:pt x="3466" y="10114"/>
                    </a:lnTo>
                    <a:cubicBezTo>
                      <a:pt x="3876" y="10366"/>
                      <a:pt x="4286" y="10555"/>
                      <a:pt x="4790" y="10681"/>
                    </a:cubicBezTo>
                    <a:lnTo>
                      <a:pt x="4947" y="11563"/>
                    </a:lnTo>
                    <a:cubicBezTo>
                      <a:pt x="4979" y="11721"/>
                      <a:pt x="5105" y="11847"/>
                      <a:pt x="5294" y="11847"/>
                    </a:cubicBezTo>
                    <a:lnTo>
                      <a:pt x="6680" y="11847"/>
                    </a:lnTo>
                    <a:cubicBezTo>
                      <a:pt x="6837" y="11847"/>
                      <a:pt x="6995" y="11721"/>
                      <a:pt x="7027" y="11563"/>
                    </a:cubicBezTo>
                    <a:lnTo>
                      <a:pt x="7184" y="10681"/>
                    </a:lnTo>
                    <a:cubicBezTo>
                      <a:pt x="7657" y="10555"/>
                      <a:pt x="8098" y="10366"/>
                      <a:pt x="8476" y="10114"/>
                    </a:cubicBezTo>
                    <a:lnTo>
                      <a:pt x="9232" y="10618"/>
                    </a:lnTo>
                    <a:cubicBezTo>
                      <a:pt x="9301" y="10673"/>
                      <a:pt x="9370" y="10698"/>
                      <a:pt x="9436" y="10698"/>
                    </a:cubicBezTo>
                    <a:cubicBezTo>
                      <a:pt x="9521" y="10698"/>
                      <a:pt x="9602" y="10657"/>
                      <a:pt x="9673" y="10586"/>
                    </a:cubicBezTo>
                    <a:lnTo>
                      <a:pt x="10650" y="9610"/>
                    </a:lnTo>
                    <a:cubicBezTo>
                      <a:pt x="10776" y="9484"/>
                      <a:pt x="10776" y="9295"/>
                      <a:pt x="10681" y="9169"/>
                    </a:cubicBezTo>
                    <a:lnTo>
                      <a:pt x="10177" y="8413"/>
                    </a:lnTo>
                    <a:cubicBezTo>
                      <a:pt x="10398" y="8034"/>
                      <a:pt x="10618" y="7593"/>
                      <a:pt x="10713" y="7121"/>
                    </a:cubicBezTo>
                    <a:lnTo>
                      <a:pt x="11626" y="6963"/>
                    </a:lnTo>
                    <a:cubicBezTo>
                      <a:pt x="11784" y="6932"/>
                      <a:pt x="11910" y="6806"/>
                      <a:pt x="11910" y="6617"/>
                    </a:cubicBezTo>
                    <a:lnTo>
                      <a:pt x="11910" y="5231"/>
                    </a:lnTo>
                    <a:cubicBezTo>
                      <a:pt x="11910" y="5073"/>
                      <a:pt x="11784" y="4915"/>
                      <a:pt x="11626" y="4884"/>
                    </a:cubicBezTo>
                    <a:lnTo>
                      <a:pt x="10713" y="4726"/>
                    </a:lnTo>
                    <a:cubicBezTo>
                      <a:pt x="10618" y="4254"/>
                      <a:pt x="10398" y="3813"/>
                      <a:pt x="10177" y="3403"/>
                    </a:cubicBezTo>
                    <a:lnTo>
                      <a:pt x="10681" y="2679"/>
                    </a:lnTo>
                    <a:cubicBezTo>
                      <a:pt x="10807" y="2553"/>
                      <a:pt x="10776" y="2364"/>
                      <a:pt x="10650" y="2238"/>
                    </a:cubicBezTo>
                    <a:lnTo>
                      <a:pt x="9673" y="1261"/>
                    </a:lnTo>
                    <a:cubicBezTo>
                      <a:pt x="9605" y="1193"/>
                      <a:pt x="9520" y="1162"/>
                      <a:pt x="9435" y="1162"/>
                    </a:cubicBezTo>
                    <a:cubicBezTo>
                      <a:pt x="9362" y="1162"/>
                      <a:pt x="9290" y="1186"/>
                      <a:pt x="9232" y="1229"/>
                    </a:cubicBezTo>
                    <a:lnTo>
                      <a:pt x="8476" y="1734"/>
                    </a:lnTo>
                    <a:cubicBezTo>
                      <a:pt x="8098" y="1481"/>
                      <a:pt x="7657" y="1292"/>
                      <a:pt x="7184" y="1166"/>
                    </a:cubicBezTo>
                    <a:lnTo>
                      <a:pt x="6995" y="284"/>
                    </a:lnTo>
                    <a:cubicBezTo>
                      <a:pt x="6932" y="127"/>
                      <a:pt x="6837" y="1"/>
                      <a:pt x="661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951" name="Google Shape;9204;p73">
              <a:extLst>
                <a:ext uri="{FF2B5EF4-FFF2-40B4-BE49-F238E27FC236}">
                  <a16:creationId xmlns:a16="http://schemas.microsoft.com/office/drawing/2014/main" id="{4AAC53D5-0411-FA25-0D2A-0E90C38C1FBC}"/>
                </a:ext>
              </a:extLst>
            </p:cNvPr>
            <p:cNvSpPr/>
            <p:nvPr/>
          </p:nvSpPr>
          <p:spPr>
            <a:xfrm>
              <a:off x="2038541" y="2283625"/>
              <a:ext cx="499303" cy="495289"/>
            </a:xfrm>
            <a:custGeom>
              <a:avLst/>
              <a:gdLst/>
              <a:ahLst/>
              <a:cxnLst/>
              <a:rect l="l" t="t" r="r" b="b"/>
              <a:pathLst>
                <a:path w="11816" h="11721" extrusionOk="0">
                  <a:moveTo>
                    <a:pt x="2395" y="631"/>
                  </a:moveTo>
                  <a:cubicBezTo>
                    <a:pt x="2584" y="631"/>
                    <a:pt x="2742" y="789"/>
                    <a:pt x="2742" y="978"/>
                  </a:cubicBezTo>
                  <a:cubicBezTo>
                    <a:pt x="2742" y="1167"/>
                    <a:pt x="2584" y="1324"/>
                    <a:pt x="2395" y="1324"/>
                  </a:cubicBezTo>
                  <a:lnTo>
                    <a:pt x="1009" y="1324"/>
                  </a:lnTo>
                  <a:cubicBezTo>
                    <a:pt x="820" y="1324"/>
                    <a:pt x="663" y="1167"/>
                    <a:pt x="663" y="978"/>
                  </a:cubicBezTo>
                  <a:cubicBezTo>
                    <a:pt x="663" y="789"/>
                    <a:pt x="820" y="631"/>
                    <a:pt x="1009" y="631"/>
                  </a:cubicBezTo>
                  <a:close/>
                  <a:moveTo>
                    <a:pt x="6554" y="631"/>
                  </a:moveTo>
                  <a:cubicBezTo>
                    <a:pt x="6774" y="631"/>
                    <a:pt x="6932" y="789"/>
                    <a:pt x="6932" y="978"/>
                  </a:cubicBezTo>
                  <a:cubicBezTo>
                    <a:pt x="6932" y="1167"/>
                    <a:pt x="6774" y="1324"/>
                    <a:pt x="6554" y="1324"/>
                  </a:cubicBezTo>
                  <a:lnTo>
                    <a:pt x="5199" y="1324"/>
                  </a:lnTo>
                  <a:cubicBezTo>
                    <a:pt x="4979" y="1324"/>
                    <a:pt x="4821" y="1167"/>
                    <a:pt x="4821" y="978"/>
                  </a:cubicBezTo>
                  <a:cubicBezTo>
                    <a:pt x="4821" y="789"/>
                    <a:pt x="4979" y="631"/>
                    <a:pt x="5199" y="631"/>
                  </a:cubicBezTo>
                  <a:close/>
                  <a:moveTo>
                    <a:pt x="10776" y="631"/>
                  </a:moveTo>
                  <a:cubicBezTo>
                    <a:pt x="10965" y="631"/>
                    <a:pt x="11122" y="789"/>
                    <a:pt x="11122" y="978"/>
                  </a:cubicBezTo>
                  <a:cubicBezTo>
                    <a:pt x="11122" y="1167"/>
                    <a:pt x="10965" y="1324"/>
                    <a:pt x="10776" y="1324"/>
                  </a:cubicBezTo>
                  <a:lnTo>
                    <a:pt x="9389" y="1324"/>
                  </a:lnTo>
                  <a:cubicBezTo>
                    <a:pt x="9200" y="1324"/>
                    <a:pt x="9043" y="1167"/>
                    <a:pt x="9043" y="978"/>
                  </a:cubicBezTo>
                  <a:cubicBezTo>
                    <a:pt x="9043" y="789"/>
                    <a:pt x="9200" y="631"/>
                    <a:pt x="9389" y="631"/>
                  </a:cubicBezTo>
                  <a:close/>
                  <a:moveTo>
                    <a:pt x="7279" y="4790"/>
                  </a:moveTo>
                  <a:cubicBezTo>
                    <a:pt x="7468" y="4790"/>
                    <a:pt x="7625" y="4947"/>
                    <a:pt x="7625" y="5136"/>
                  </a:cubicBezTo>
                  <a:lnTo>
                    <a:pt x="7625" y="6554"/>
                  </a:lnTo>
                  <a:cubicBezTo>
                    <a:pt x="7625" y="6775"/>
                    <a:pt x="7468" y="6932"/>
                    <a:pt x="7279" y="6932"/>
                  </a:cubicBezTo>
                  <a:lnTo>
                    <a:pt x="4506" y="6932"/>
                  </a:lnTo>
                  <a:cubicBezTo>
                    <a:pt x="4317" y="6932"/>
                    <a:pt x="4160" y="6775"/>
                    <a:pt x="4160" y="6554"/>
                  </a:cubicBezTo>
                  <a:lnTo>
                    <a:pt x="4160" y="5136"/>
                  </a:lnTo>
                  <a:cubicBezTo>
                    <a:pt x="4160" y="4947"/>
                    <a:pt x="4317" y="4790"/>
                    <a:pt x="4506" y="4790"/>
                  </a:cubicBezTo>
                  <a:close/>
                  <a:moveTo>
                    <a:pt x="2395" y="10398"/>
                  </a:moveTo>
                  <a:cubicBezTo>
                    <a:pt x="2584" y="10398"/>
                    <a:pt x="2742" y="10555"/>
                    <a:pt x="2742" y="10744"/>
                  </a:cubicBezTo>
                  <a:cubicBezTo>
                    <a:pt x="2742" y="10933"/>
                    <a:pt x="2584" y="11091"/>
                    <a:pt x="2395" y="11091"/>
                  </a:cubicBezTo>
                  <a:lnTo>
                    <a:pt x="1009" y="11091"/>
                  </a:lnTo>
                  <a:cubicBezTo>
                    <a:pt x="820" y="11091"/>
                    <a:pt x="663" y="10933"/>
                    <a:pt x="663" y="10744"/>
                  </a:cubicBezTo>
                  <a:cubicBezTo>
                    <a:pt x="663" y="10555"/>
                    <a:pt x="820" y="10398"/>
                    <a:pt x="1009" y="10398"/>
                  </a:cubicBezTo>
                  <a:close/>
                  <a:moveTo>
                    <a:pt x="6585" y="10398"/>
                  </a:moveTo>
                  <a:cubicBezTo>
                    <a:pt x="6806" y="10398"/>
                    <a:pt x="6964" y="10555"/>
                    <a:pt x="6964" y="10744"/>
                  </a:cubicBezTo>
                  <a:cubicBezTo>
                    <a:pt x="6964" y="10933"/>
                    <a:pt x="6806" y="11091"/>
                    <a:pt x="6585" y="11091"/>
                  </a:cubicBezTo>
                  <a:lnTo>
                    <a:pt x="5231" y="11091"/>
                  </a:lnTo>
                  <a:cubicBezTo>
                    <a:pt x="5010" y="11091"/>
                    <a:pt x="4853" y="10933"/>
                    <a:pt x="4853" y="10744"/>
                  </a:cubicBezTo>
                  <a:cubicBezTo>
                    <a:pt x="4853" y="10555"/>
                    <a:pt x="5010" y="10398"/>
                    <a:pt x="5231" y="10398"/>
                  </a:cubicBezTo>
                  <a:close/>
                  <a:moveTo>
                    <a:pt x="10776" y="10398"/>
                  </a:moveTo>
                  <a:cubicBezTo>
                    <a:pt x="10965" y="10398"/>
                    <a:pt x="11122" y="10555"/>
                    <a:pt x="11122" y="10744"/>
                  </a:cubicBezTo>
                  <a:cubicBezTo>
                    <a:pt x="11122" y="10933"/>
                    <a:pt x="10965" y="11091"/>
                    <a:pt x="10776" y="11091"/>
                  </a:cubicBezTo>
                  <a:lnTo>
                    <a:pt x="9389" y="11091"/>
                  </a:lnTo>
                  <a:cubicBezTo>
                    <a:pt x="9200" y="11091"/>
                    <a:pt x="9043" y="10933"/>
                    <a:pt x="9043" y="10744"/>
                  </a:cubicBezTo>
                  <a:cubicBezTo>
                    <a:pt x="9043" y="10555"/>
                    <a:pt x="9200" y="10398"/>
                    <a:pt x="9389" y="10398"/>
                  </a:cubicBezTo>
                  <a:close/>
                  <a:moveTo>
                    <a:pt x="1009" y="1"/>
                  </a:moveTo>
                  <a:cubicBezTo>
                    <a:pt x="410" y="1"/>
                    <a:pt x="1" y="474"/>
                    <a:pt x="1" y="1009"/>
                  </a:cubicBezTo>
                  <a:cubicBezTo>
                    <a:pt x="1" y="1608"/>
                    <a:pt x="473" y="2049"/>
                    <a:pt x="1009" y="2049"/>
                  </a:cubicBezTo>
                  <a:lnTo>
                    <a:pt x="1356" y="2049"/>
                  </a:lnTo>
                  <a:lnTo>
                    <a:pt x="1356" y="2395"/>
                  </a:lnTo>
                  <a:cubicBezTo>
                    <a:pt x="1356" y="2994"/>
                    <a:pt x="1828" y="3403"/>
                    <a:pt x="2395" y="3403"/>
                  </a:cubicBezTo>
                  <a:lnTo>
                    <a:pt x="5546" y="3403"/>
                  </a:lnTo>
                  <a:lnTo>
                    <a:pt x="5546" y="4128"/>
                  </a:lnTo>
                  <a:lnTo>
                    <a:pt x="4506" y="4128"/>
                  </a:lnTo>
                  <a:cubicBezTo>
                    <a:pt x="3939" y="4128"/>
                    <a:pt x="3466" y="4601"/>
                    <a:pt x="3466" y="5136"/>
                  </a:cubicBezTo>
                  <a:lnTo>
                    <a:pt x="3466" y="6554"/>
                  </a:lnTo>
                  <a:cubicBezTo>
                    <a:pt x="3466" y="7153"/>
                    <a:pt x="3939" y="7594"/>
                    <a:pt x="4506" y="7594"/>
                  </a:cubicBezTo>
                  <a:lnTo>
                    <a:pt x="5546" y="7594"/>
                  </a:lnTo>
                  <a:lnTo>
                    <a:pt x="5546" y="8287"/>
                  </a:lnTo>
                  <a:lnTo>
                    <a:pt x="2395" y="8287"/>
                  </a:lnTo>
                  <a:cubicBezTo>
                    <a:pt x="1797" y="8287"/>
                    <a:pt x="1356" y="8759"/>
                    <a:pt x="1356" y="9326"/>
                  </a:cubicBezTo>
                  <a:lnTo>
                    <a:pt x="1356" y="9673"/>
                  </a:lnTo>
                  <a:lnTo>
                    <a:pt x="1009" y="9673"/>
                  </a:lnTo>
                  <a:cubicBezTo>
                    <a:pt x="410" y="9673"/>
                    <a:pt x="1" y="10146"/>
                    <a:pt x="1" y="10713"/>
                  </a:cubicBezTo>
                  <a:cubicBezTo>
                    <a:pt x="1" y="11280"/>
                    <a:pt x="473" y="11721"/>
                    <a:pt x="1009" y="11721"/>
                  </a:cubicBezTo>
                  <a:lnTo>
                    <a:pt x="2395" y="11721"/>
                  </a:lnTo>
                  <a:cubicBezTo>
                    <a:pt x="2994" y="11721"/>
                    <a:pt x="3403" y="11248"/>
                    <a:pt x="3403" y="10713"/>
                  </a:cubicBezTo>
                  <a:cubicBezTo>
                    <a:pt x="3403" y="10114"/>
                    <a:pt x="2931" y="9673"/>
                    <a:pt x="2395" y="9673"/>
                  </a:cubicBezTo>
                  <a:lnTo>
                    <a:pt x="2049" y="9673"/>
                  </a:lnTo>
                  <a:lnTo>
                    <a:pt x="2049" y="9326"/>
                  </a:lnTo>
                  <a:cubicBezTo>
                    <a:pt x="2049" y="9137"/>
                    <a:pt x="2206" y="8980"/>
                    <a:pt x="2395" y="8980"/>
                  </a:cubicBezTo>
                  <a:lnTo>
                    <a:pt x="5546" y="8980"/>
                  </a:lnTo>
                  <a:lnTo>
                    <a:pt x="5546" y="9673"/>
                  </a:lnTo>
                  <a:lnTo>
                    <a:pt x="5199" y="9673"/>
                  </a:lnTo>
                  <a:cubicBezTo>
                    <a:pt x="4601" y="9673"/>
                    <a:pt x="4160" y="10146"/>
                    <a:pt x="4160" y="10713"/>
                  </a:cubicBezTo>
                  <a:cubicBezTo>
                    <a:pt x="4160" y="11280"/>
                    <a:pt x="4632" y="11721"/>
                    <a:pt x="5199" y="11721"/>
                  </a:cubicBezTo>
                  <a:lnTo>
                    <a:pt x="6554" y="11721"/>
                  </a:lnTo>
                  <a:cubicBezTo>
                    <a:pt x="7153" y="11721"/>
                    <a:pt x="7594" y="11248"/>
                    <a:pt x="7594" y="10713"/>
                  </a:cubicBezTo>
                  <a:cubicBezTo>
                    <a:pt x="7594" y="10114"/>
                    <a:pt x="7121" y="9673"/>
                    <a:pt x="6554" y="9673"/>
                  </a:cubicBezTo>
                  <a:lnTo>
                    <a:pt x="6207" y="9673"/>
                  </a:lnTo>
                  <a:lnTo>
                    <a:pt x="6207" y="8980"/>
                  </a:lnTo>
                  <a:lnTo>
                    <a:pt x="9358" y="8980"/>
                  </a:lnTo>
                  <a:cubicBezTo>
                    <a:pt x="9547" y="8980"/>
                    <a:pt x="9704" y="9137"/>
                    <a:pt x="9704" y="9326"/>
                  </a:cubicBezTo>
                  <a:lnTo>
                    <a:pt x="9704" y="9673"/>
                  </a:lnTo>
                  <a:lnTo>
                    <a:pt x="9358" y="9673"/>
                  </a:lnTo>
                  <a:cubicBezTo>
                    <a:pt x="8759" y="9673"/>
                    <a:pt x="8350" y="10146"/>
                    <a:pt x="8350" y="10713"/>
                  </a:cubicBezTo>
                  <a:cubicBezTo>
                    <a:pt x="8350" y="11280"/>
                    <a:pt x="8791" y="11721"/>
                    <a:pt x="9358" y="11721"/>
                  </a:cubicBezTo>
                  <a:lnTo>
                    <a:pt x="10744" y="11721"/>
                  </a:lnTo>
                  <a:cubicBezTo>
                    <a:pt x="11311" y="11721"/>
                    <a:pt x="11752" y="11248"/>
                    <a:pt x="11752" y="10713"/>
                  </a:cubicBezTo>
                  <a:cubicBezTo>
                    <a:pt x="11752" y="10114"/>
                    <a:pt x="11280" y="9673"/>
                    <a:pt x="10744" y="9673"/>
                  </a:cubicBezTo>
                  <a:lnTo>
                    <a:pt x="10366" y="9673"/>
                  </a:lnTo>
                  <a:lnTo>
                    <a:pt x="10366" y="9326"/>
                  </a:lnTo>
                  <a:cubicBezTo>
                    <a:pt x="10366" y="8728"/>
                    <a:pt x="9925" y="8287"/>
                    <a:pt x="9358" y="8287"/>
                  </a:cubicBezTo>
                  <a:lnTo>
                    <a:pt x="6207" y="8287"/>
                  </a:lnTo>
                  <a:lnTo>
                    <a:pt x="6207" y="7594"/>
                  </a:lnTo>
                  <a:lnTo>
                    <a:pt x="7216" y="7594"/>
                  </a:lnTo>
                  <a:cubicBezTo>
                    <a:pt x="7814" y="7594"/>
                    <a:pt x="8287" y="7121"/>
                    <a:pt x="8287" y="6554"/>
                  </a:cubicBezTo>
                  <a:lnTo>
                    <a:pt x="8287" y="5136"/>
                  </a:lnTo>
                  <a:cubicBezTo>
                    <a:pt x="8287" y="4569"/>
                    <a:pt x="7814" y="4128"/>
                    <a:pt x="7216" y="4128"/>
                  </a:cubicBezTo>
                  <a:lnTo>
                    <a:pt x="6207" y="4128"/>
                  </a:lnTo>
                  <a:lnTo>
                    <a:pt x="6207" y="3403"/>
                  </a:lnTo>
                  <a:lnTo>
                    <a:pt x="9389" y="3403"/>
                  </a:lnTo>
                  <a:cubicBezTo>
                    <a:pt x="9988" y="3403"/>
                    <a:pt x="10429" y="2931"/>
                    <a:pt x="10429" y="2395"/>
                  </a:cubicBezTo>
                  <a:lnTo>
                    <a:pt x="10429" y="2049"/>
                  </a:lnTo>
                  <a:lnTo>
                    <a:pt x="10776" y="2049"/>
                  </a:lnTo>
                  <a:cubicBezTo>
                    <a:pt x="11374" y="2049"/>
                    <a:pt x="11815" y="1576"/>
                    <a:pt x="11815" y="1009"/>
                  </a:cubicBezTo>
                  <a:cubicBezTo>
                    <a:pt x="11815" y="411"/>
                    <a:pt x="11343" y="1"/>
                    <a:pt x="10776" y="1"/>
                  </a:cubicBezTo>
                  <a:lnTo>
                    <a:pt x="9389" y="1"/>
                  </a:lnTo>
                  <a:cubicBezTo>
                    <a:pt x="8822" y="1"/>
                    <a:pt x="8381" y="474"/>
                    <a:pt x="8381" y="1009"/>
                  </a:cubicBezTo>
                  <a:cubicBezTo>
                    <a:pt x="8381" y="1608"/>
                    <a:pt x="8854" y="2049"/>
                    <a:pt x="9389" y="2049"/>
                  </a:cubicBezTo>
                  <a:lnTo>
                    <a:pt x="9767" y="2049"/>
                  </a:lnTo>
                  <a:lnTo>
                    <a:pt x="9767" y="2395"/>
                  </a:lnTo>
                  <a:cubicBezTo>
                    <a:pt x="9767" y="2584"/>
                    <a:pt x="9610" y="2742"/>
                    <a:pt x="9389" y="2742"/>
                  </a:cubicBezTo>
                  <a:lnTo>
                    <a:pt x="6239" y="2742"/>
                  </a:lnTo>
                  <a:lnTo>
                    <a:pt x="6239" y="2049"/>
                  </a:lnTo>
                  <a:lnTo>
                    <a:pt x="6617" y="2049"/>
                  </a:lnTo>
                  <a:cubicBezTo>
                    <a:pt x="7184" y="2049"/>
                    <a:pt x="7625" y="1576"/>
                    <a:pt x="7625" y="1009"/>
                  </a:cubicBezTo>
                  <a:cubicBezTo>
                    <a:pt x="7625" y="411"/>
                    <a:pt x="7153" y="1"/>
                    <a:pt x="6617" y="1"/>
                  </a:cubicBezTo>
                  <a:lnTo>
                    <a:pt x="5231" y="1"/>
                  </a:lnTo>
                  <a:cubicBezTo>
                    <a:pt x="4632" y="1"/>
                    <a:pt x="4191" y="474"/>
                    <a:pt x="4191" y="1009"/>
                  </a:cubicBezTo>
                  <a:cubicBezTo>
                    <a:pt x="4191" y="1608"/>
                    <a:pt x="4664" y="2049"/>
                    <a:pt x="5231" y="2049"/>
                  </a:cubicBezTo>
                  <a:lnTo>
                    <a:pt x="5577" y="2049"/>
                  </a:lnTo>
                  <a:lnTo>
                    <a:pt x="5577" y="2742"/>
                  </a:lnTo>
                  <a:lnTo>
                    <a:pt x="2427" y="2742"/>
                  </a:lnTo>
                  <a:cubicBezTo>
                    <a:pt x="2238" y="2742"/>
                    <a:pt x="2080" y="2584"/>
                    <a:pt x="2080" y="2395"/>
                  </a:cubicBezTo>
                  <a:lnTo>
                    <a:pt x="2080" y="2049"/>
                  </a:lnTo>
                  <a:lnTo>
                    <a:pt x="2427" y="2049"/>
                  </a:lnTo>
                  <a:cubicBezTo>
                    <a:pt x="3025" y="2049"/>
                    <a:pt x="3466" y="1576"/>
                    <a:pt x="3466" y="1009"/>
                  </a:cubicBezTo>
                  <a:cubicBezTo>
                    <a:pt x="3466" y="411"/>
                    <a:pt x="2994" y="1"/>
                    <a:pt x="24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952" name="Google Shape;9205;p73">
              <a:extLst>
                <a:ext uri="{FF2B5EF4-FFF2-40B4-BE49-F238E27FC236}">
                  <a16:creationId xmlns:a16="http://schemas.microsoft.com/office/drawing/2014/main" id="{17F94BDB-FF7A-609F-65F1-7BD254422051}"/>
                </a:ext>
              </a:extLst>
            </p:cNvPr>
            <p:cNvGrpSpPr/>
            <p:nvPr/>
          </p:nvGrpSpPr>
          <p:grpSpPr>
            <a:xfrm>
              <a:off x="2036574" y="2923500"/>
              <a:ext cx="503276" cy="502894"/>
              <a:chOff x="1413250" y="2680675"/>
              <a:chExt cx="297750" cy="297525"/>
            </a:xfrm>
            <a:grpFill/>
          </p:grpSpPr>
          <p:sp>
            <p:nvSpPr>
              <p:cNvPr id="8055" name="Google Shape;9206;p73">
                <a:extLst>
                  <a:ext uri="{FF2B5EF4-FFF2-40B4-BE49-F238E27FC236}">
                    <a16:creationId xmlns:a16="http://schemas.microsoft.com/office/drawing/2014/main" id="{7BED5CD2-2F9F-60B4-CDC9-F7520628D543}"/>
                  </a:ext>
                </a:extLst>
              </p:cNvPr>
              <p:cNvSpPr/>
              <p:nvPr/>
            </p:nvSpPr>
            <p:spPr>
              <a:xfrm>
                <a:off x="1413250" y="2680675"/>
                <a:ext cx="297750" cy="297525"/>
              </a:xfrm>
              <a:custGeom>
                <a:avLst/>
                <a:gdLst/>
                <a:ahLst/>
                <a:cxnLst/>
                <a:rect l="l" t="t" r="r" b="b"/>
                <a:pathLst>
                  <a:path w="11910" h="11901" extrusionOk="0">
                    <a:moveTo>
                      <a:pt x="10460" y="1418"/>
                    </a:moveTo>
                    <a:lnTo>
                      <a:pt x="10460" y="7719"/>
                    </a:lnTo>
                    <a:lnTo>
                      <a:pt x="1387" y="7719"/>
                    </a:lnTo>
                    <a:lnTo>
                      <a:pt x="1387" y="1418"/>
                    </a:lnTo>
                    <a:close/>
                    <a:moveTo>
                      <a:pt x="5577" y="8380"/>
                    </a:moveTo>
                    <a:lnTo>
                      <a:pt x="5577" y="9105"/>
                    </a:lnTo>
                    <a:lnTo>
                      <a:pt x="5167" y="9105"/>
                    </a:lnTo>
                    <a:lnTo>
                      <a:pt x="5451" y="8380"/>
                    </a:lnTo>
                    <a:close/>
                    <a:moveTo>
                      <a:pt x="6396" y="8380"/>
                    </a:moveTo>
                    <a:lnTo>
                      <a:pt x="6679" y="9105"/>
                    </a:lnTo>
                    <a:lnTo>
                      <a:pt x="6270" y="9105"/>
                    </a:lnTo>
                    <a:lnTo>
                      <a:pt x="6270" y="8380"/>
                    </a:lnTo>
                    <a:close/>
                    <a:moveTo>
                      <a:pt x="5955" y="0"/>
                    </a:moveTo>
                    <a:cubicBezTo>
                      <a:pt x="5766" y="0"/>
                      <a:pt x="5608" y="158"/>
                      <a:pt x="5608" y="347"/>
                    </a:cubicBezTo>
                    <a:lnTo>
                      <a:pt x="5608" y="725"/>
                    </a:lnTo>
                    <a:lnTo>
                      <a:pt x="378" y="725"/>
                    </a:lnTo>
                    <a:cubicBezTo>
                      <a:pt x="158" y="725"/>
                      <a:pt x="0" y="882"/>
                      <a:pt x="0" y="1071"/>
                    </a:cubicBezTo>
                    <a:cubicBezTo>
                      <a:pt x="0" y="1260"/>
                      <a:pt x="158" y="1418"/>
                      <a:pt x="378" y="1418"/>
                    </a:cubicBezTo>
                    <a:lnTo>
                      <a:pt x="725" y="1418"/>
                    </a:lnTo>
                    <a:lnTo>
                      <a:pt x="725" y="7719"/>
                    </a:lnTo>
                    <a:lnTo>
                      <a:pt x="378" y="7719"/>
                    </a:lnTo>
                    <a:cubicBezTo>
                      <a:pt x="189" y="7719"/>
                      <a:pt x="32" y="7876"/>
                      <a:pt x="32" y="8097"/>
                    </a:cubicBezTo>
                    <a:cubicBezTo>
                      <a:pt x="32" y="8286"/>
                      <a:pt x="189" y="8443"/>
                      <a:pt x="378" y="8443"/>
                    </a:cubicBezTo>
                    <a:lnTo>
                      <a:pt x="4758" y="8443"/>
                    </a:lnTo>
                    <a:lnTo>
                      <a:pt x="3560" y="11436"/>
                    </a:lnTo>
                    <a:cubicBezTo>
                      <a:pt x="3497" y="11625"/>
                      <a:pt x="3560" y="11814"/>
                      <a:pt x="3749" y="11877"/>
                    </a:cubicBezTo>
                    <a:cubicBezTo>
                      <a:pt x="3803" y="11893"/>
                      <a:pt x="3855" y="11901"/>
                      <a:pt x="3903" y="11901"/>
                    </a:cubicBezTo>
                    <a:cubicBezTo>
                      <a:pt x="4052" y="11901"/>
                      <a:pt x="4167" y="11824"/>
                      <a:pt x="4191" y="11657"/>
                    </a:cubicBezTo>
                    <a:lnTo>
                      <a:pt x="4947" y="9830"/>
                    </a:lnTo>
                    <a:lnTo>
                      <a:pt x="5608" y="9830"/>
                    </a:lnTo>
                    <a:lnTo>
                      <a:pt x="5608" y="10838"/>
                    </a:lnTo>
                    <a:cubicBezTo>
                      <a:pt x="5608" y="11027"/>
                      <a:pt x="5766" y="11184"/>
                      <a:pt x="5955" y="11184"/>
                    </a:cubicBezTo>
                    <a:cubicBezTo>
                      <a:pt x="6175" y="11184"/>
                      <a:pt x="6333" y="11027"/>
                      <a:pt x="6333" y="10838"/>
                    </a:cubicBezTo>
                    <a:lnTo>
                      <a:pt x="6333" y="9830"/>
                    </a:lnTo>
                    <a:lnTo>
                      <a:pt x="6995" y="9830"/>
                    </a:lnTo>
                    <a:lnTo>
                      <a:pt x="7751" y="11657"/>
                    </a:lnTo>
                    <a:cubicBezTo>
                      <a:pt x="7798" y="11824"/>
                      <a:pt x="7918" y="11901"/>
                      <a:pt x="8042" y="11901"/>
                    </a:cubicBezTo>
                    <a:cubicBezTo>
                      <a:pt x="8082" y="11901"/>
                      <a:pt x="8122" y="11893"/>
                      <a:pt x="8160" y="11877"/>
                    </a:cubicBezTo>
                    <a:cubicBezTo>
                      <a:pt x="8381" y="11783"/>
                      <a:pt x="8444" y="11594"/>
                      <a:pt x="8381" y="11436"/>
                    </a:cubicBezTo>
                    <a:lnTo>
                      <a:pt x="7184" y="8443"/>
                    </a:lnTo>
                    <a:lnTo>
                      <a:pt x="11563" y="8443"/>
                    </a:lnTo>
                    <a:cubicBezTo>
                      <a:pt x="11752" y="8443"/>
                      <a:pt x="11909" y="8286"/>
                      <a:pt x="11909" y="8097"/>
                    </a:cubicBezTo>
                    <a:cubicBezTo>
                      <a:pt x="11909" y="7876"/>
                      <a:pt x="11752" y="7719"/>
                      <a:pt x="11563" y="7719"/>
                    </a:cubicBezTo>
                    <a:lnTo>
                      <a:pt x="11185" y="7719"/>
                    </a:lnTo>
                    <a:lnTo>
                      <a:pt x="11185" y="1418"/>
                    </a:lnTo>
                    <a:lnTo>
                      <a:pt x="11563" y="1418"/>
                    </a:lnTo>
                    <a:cubicBezTo>
                      <a:pt x="11752" y="1418"/>
                      <a:pt x="11909" y="1260"/>
                      <a:pt x="11909" y="1071"/>
                    </a:cubicBezTo>
                    <a:cubicBezTo>
                      <a:pt x="11909" y="882"/>
                      <a:pt x="11752" y="725"/>
                      <a:pt x="11563" y="725"/>
                    </a:cubicBezTo>
                    <a:lnTo>
                      <a:pt x="6301" y="725"/>
                    </a:lnTo>
                    <a:lnTo>
                      <a:pt x="6301" y="347"/>
                    </a:lnTo>
                    <a:cubicBezTo>
                      <a:pt x="6301" y="158"/>
                      <a:pt x="6144" y="0"/>
                      <a:pt x="5955" y="0"/>
                    </a:cubicBezTo>
                    <a:close/>
                  </a:path>
                </a:pathLst>
              </a:custGeom>
              <a:solidFill>
                <a:srgbClr val="1CCC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56" name="Google Shape;9207;p73">
                <a:extLst>
                  <a:ext uri="{FF2B5EF4-FFF2-40B4-BE49-F238E27FC236}">
                    <a16:creationId xmlns:a16="http://schemas.microsoft.com/office/drawing/2014/main" id="{AAF63AA4-2268-752C-3E35-E989D872920C}"/>
                  </a:ext>
                </a:extLst>
              </p:cNvPr>
              <p:cNvSpPr/>
              <p:nvPr/>
            </p:nvSpPr>
            <p:spPr>
              <a:xfrm>
                <a:off x="1465225" y="2805100"/>
                <a:ext cx="52800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2081" extrusionOk="0">
                    <a:moveTo>
                      <a:pt x="1387" y="663"/>
                    </a:moveTo>
                    <a:lnTo>
                      <a:pt x="1387" y="1387"/>
                    </a:lnTo>
                    <a:lnTo>
                      <a:pt x="694" y="1387"/>
                    </a:lnTo>
                    <a:lnTo>
                      <a:pt x="694" y="663"/>
                    </a:lnTo>
                    <a:close/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lnTo>
                      <a:pt x="1" y="1734"/>
                    </a:lnTo>
                    <a:cubicBezTo>
                      <a:pt x="1" y="1923"/>
                      <a:pt x="158" y="2080"/>
                      <a:pt x="347" y="2080"/>
                    </a:cubicBezTo>
                    <a:lnTo>
                      <a:pt x="1765" y="2080"/>
                    </a:lnTo>
                    <a:cubicBezTo>
                      <a:pt x="1954" y="2080"/>
                      <a:pt x="2112" y="1923"/>
                      <a:pt x="2112" y="1734"/>
                    </a:cubicBezTo>
                    <a:lnTo>
                      <a:pt x="2112" y="347"/>
                    </a:lnTo>
                    <a:cubicBezTo>
                      <a:pt x="2112" y="158"/>
                      <a:pt x="1954" y="1"/>
                      <a:pt x="1765" y="1"/>
                    </a:cubicBezTo>
                    <a:close/>
                  </a:path>
                </a:pathLst>
              </a:custGeom>
              <a:solidFill>
                <a:srgbClr val="1CCC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57" name="Google Shape;9208;p73">
                <a:extLst>
                  <a:ext uri="{FF2B5EF4-FFF2-40B4-BE49-F238E27FC236}">
                    <a16:creationId xmlns:a16="http://schemas.microsoft.com/office/drawing/2014/main" id="{58C705DA-57C3-02F4-F9AE-25CDE0E69CE0}"/>
                  </a:ext>
                </a:extLst>
              </p:cNvPr>
              <p:cNvSpPr/>
              <p:nvPr/>
            </p:nvSpPr>
            <p:spPr>
              <a:xfrm>
                <a:off x="1535325" y="2769675"/>
                <a:ext cx="52800" cy="87450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3498" extrusionOk="0">
                    <a:moveTo>
                      <a:pt x="1387" y="662"/>
                    </a:moveTo>
                    <a:lnTo>
                      <a:pt x="1387" y="2741"/>
                    </a:lnTo>
                    <a:lnTo>
                      <a:pt x="694" y="2741"/>
                    </a:lnTo>
                    <a:lnTo>
                      <a:pt x="694" y="662"/>
                    </a:lnTo>
                    <a:close/>
                    <a:moveTo>
                      <a:pt x="379" y="0"/>
                    </a:moveTo>
                    <a:cubicBezTo>
                      <a:pt x="158" y="0"/>
                      <a:pt x="1" y="158"/>
                      <a:pt x="1" y="347"/>
                    </a:cubicBezTo>
                    <a:lnTo>
                      <a:pt x="1" y="3151"/>
                    </a:lnTo>
                    <a:cubicBezTo>
                      <a:pt x="1" y="3340"/>
                      <a:pt x="158" y="3497"/>
                      <a:pt x="379" y="3497"/>
                    </a:cubicBezTo>
                    <a:lnTo>
                      <a:pt x="1733" y="3497"/>
                    </a:lnTo>
                    <a:lnTo>
                      <a:pt x="1733" y="3466"/>
                    </a:lnTo>
                    <a:cubicBezTo>
                      <a:pt x="1954" y="3466"/>
                      <a:pt x="2112" y="3308"/>
                      <a:pt x="2112" y="3119"/>
                    </a:cubicBezTo>
                    <a:lnTo>
                      <a:pt x="2112" y="347"/>
                    </a:lnTo>
                    <a:cubicBezTo>
                      <a:pt x="2112" y="158"/>
                      <a:pt x="1954" y="0"/>
                      <a:pt x="1733" y="0"/>
                    </a:cubicBezTo>
                    <a:close/>
                  </a:path>
                </a:pathLst>
              </a:custGeom>
              <a:solidFill>
                <a:srgbClr val="1CCC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58" name="Google Shape;9209;p73">
                <a:extLst>
                  <a:ext uri="{FF2B5EF4-FFF2-40B4-BE49-F238E27FC236}">
                    <a16:creationId xmlns:a16="http://schemas.microsoft.com/office/drawing/2014/main" id="{7ECBA71E-3F25-9243-1186-B059D4A550A6}"/>
                  </a:ext>
                </a:extLst>
              </p:cNvPr>
              <p:cNvSpPr/>
              <p:nvPr/>
            </p:nvSpPr>
            <p:spPr>
              <a:xfrm>
                <a:off x="1604650" y="2733425"/>
                <a:ext cx="52775" cy="12290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4916" extrusionOk="0">
                    <a:moveTo>
                      <a:pt x="1418" y="726"/>
                    </a:moveTo>
                    <a:lnTo>
                      <a:pt x="1418" y="4254"/>
                    </a:lnTo>
                    <a:lnTo>
                      <a:pt x="725" y="4254"/>
                    </a:lnTo>
                    <a:lnTo>
                      <a:pt x="725" y="726"/>
                    </a:lnTo>
                    <a:close/>
                    <a:moveTo>
                      <a:pt x="347" y="1"/>
                    </a:moveTo>
                    <a:cubicBezTo>
                      <a:pt x="158" y="1"/>
                      <a:pt x="0" y="159"/>
                      <a:pt x="0" y="348"/>
                    </a:cubicBezTo>
                    <a:lnTo>
                      <a:pt x="0" y="4569"/>
                    </a:lnTo>
                    <a:cubicBezTo>
                      <a:pt x="0" y="4758"/>
                      <a:pt x="158" y="4916"/>
                      <a:pt x="347" y="4916"/>
                    </a:cubicBezTo>
                    <a:lnTo>
                      <a:pt x="1764" y="4916"/>
                    </a:lnTo>
                    <a:cubicBezTo>
                      <a:pt x="1953" y="4916"/>
                      <a:pt x="2111" y="4758"/>
                      <a:pt x="2111" y="4569"/>
                    </a:cubicBezTo>
                    <a:lnTo>
                      <a:pt x="2111" y="348"/>
                    </a:lnTo>
                    <a:cubicBezTo>
                      <a:pt x="2111" y="159"/>
                      <a:pt x="1953" y="1"/>
                      <a:pt x="1764" y="1"/>
                    </a:cubicBezTo>
                    <a:close/>
                  </a:path>
                </a:pathLst>
              </a:custGeom>
              <a:solidFill>
                <a:srgbClr val="1CCC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953" name="Google Shape;9210;p73">
              <a:extLst>
                <a:ext uri="{FF2B5EF4-FFF2-40B4-BE49-F238E27FC236}">
                  <a16:creationId xmlns:a16="http://schemas.microsoft.com/office/drawing/2014/main" id="{63EC84EF-D6E0-A1C8-B482-39A5D86F28A1}"/>
                </a:ext>
              </a:extLst>
            </p:cNvPr>
            <p:cNvSpPr/>
            <p:nvPr/>
          </p:nvSpPr>
          <p:spPr>
            <a:xfrm>
              <a:off x="5271859" y="1687892"/>
              <a:ext cx="387450" cy="500571"/>
            </a:xfrm>
            <a:custGeom>
              <a:avLst/>
              <a:gdLst/>
              <a:ahLst/>
              <a:cxnLst/>
              <a:rect l="l" t="t" r="r" b="b"/>
              <a:pathLst>
                <a:path w="9169" h="11846" extrusionOk="0">
                  <a:moveTo>
                    <a:pt x="4695" y="2079"/>
                  </a:moveTo>
                  <a:cubicBezTo>
                    <a:pt x="5073" y="2079"/>
                    <a:pt x="5388" y="2394"/>
                    <a:pt x="5388" y="2772"/>
                  </a:cubicBezTo>
                  <a:cubicBezTo>
                    <a:pt x="5388" y="3181"/>
                    <a:pt x="5073" y="3496"/>
                    <a:pt x="4695" y="3496"/>
                  </a:cubicBezTo>
                  <a:cubicBezTo>
                    <a:pt x="4285" y="3496"/>
                    <a:pt x="3970" y="3181"/>
                    <a:pt x="3970" y="2772"/>
                  </a:cubicBezTo>
                  <a:cubicBezTo>
                    <a:pt x="3970" y="2394"/>
                    <a:pt x="4285" y="2079"/>
                    <a:pt x="4695" y="2079"/>
                  </a:cubicBezTo>
                  <a:close/>
                  <a:moveTo>
                    <a:pt x="4695" y="4189"/>
                  </a:moveTo>
                  <a:cubicBezTo>
                    <a:pt x="5640" y="4189"/>
                    <a:pt x="6428" y="4977"/>
                    <a:pt x="6428" y="5922"/>
                  </a:cubicBezTo>
                  <a:lnTo>
                    <a:pt x="6428" y="6300"/>
                  </a:lnTo>
                  <a:lnTo>
                    <a:pt x="2962" y="6300"/>
                  </a:lnTo>
                  <a:lnTo>
                    <a:pt x="2962" y="5922"/>
                  </a:lnTo>
                  <a:cubicBezTo>
                    <a:pt x="2962" y="4945"/>
                    <a:pt x="3750" y="4189"/>
                    <a:pt x="4695" y="4189"/>
                  </a:cubicBezTo>
                  <a:close/>
                  <a:moveTo>
                    <a:pt x="4730" y="664"/>
                  </a:moveTo>
                  <a:cubicBezTo>
                    <a:pt x="6870" y="664"/>
                    <a:pt x="8538" y="2418"/>
                    <a:pt x="8538" y="4473"/>
                  </a:cubicBezTo>
                  <a:cubicBezTo>
                    <a:pt x="8538" y="5544"/>
                    <a:pt x="8097" y="6552"/>
                    <a:pt x="7310" y="7277"/>
                  </a:cubicBezTo>
                  <a:cubicBezTo>
                    <a:pt x="7215" y="7403"/>
                    <a:pt x="7121" y="7466"/>
                    <a:pt x="6995" y="7497"/>
                  </a:cubicBezTo>
                  <a:cubicBezTo>
                    <a:pt x="6774" y="7718"/>
                    <a:pt x="6522" y="7907"/>
                    <a:pt x="6459" y="8285"/>
                  </a:cubicBezTo>
                  <a:lnTo>
                    <a:pt x="5041" y="8285"/>
                  </a:lnTo>
                  <a:lnTo>
                    <a:pt x="5041" y="6993"/>
                  </a:lnTo>
                  <a:lnTo>
                    <a:pt x="6774" y="6993"/>
                  </a:lnTo>
                  <a:cubicBezTo>
                    <a:pt x="6963" y="6993"/>
                    <a:pt x="7121" y="6836"/>
                    <a:pt x="7121" y="6647"/>
                  </a:cubicBezTo>
                  <a:lnTo>
                    <a:pt x="7121" y="5922"/>
                  </a:lnTo>
                  <a:cubicBezTo>
                    <a:pt x="7121" y="4945"/>
                    <a:pt x="6585" y="4126"/>
                    <a:pt x="5734" y="3717"/>
                  </a:cubicBezTo>
                  <a:cubicBezTo>
                    <a:pt x="5987" y="3496"/>
                    <a:pt x="6113" y="3181"/>
                    <a:pt x="6113" y="2835"/>
                  </a:cubicBezTo>
                  <a:cubicBezTo>
                    <a:pt x="6113" y="2079"/>
                    <a:pt x="5482" y="1448"/>
                    <a:pt x="4726" y="1448"/>
                  </a:cubicBezTo>
                  <a:cubicBezTo>
                    <a:pt x="3970" y="1448"/>
                    <a:pt x="3340" y="2079"/>
                    <a:pt x="3340" y="2835"/>
                  </a:cubicBezTo>
                  <a:cubicBezTo>
                    <a:pt x="3340" y="3181"/>
                    <a:pt x="3466" y="3496"/>
                    <a:pt x="3687" y="3717"/>
                  </a:cubicBezTo>
                  <a:cubicBezTo>
                    <a:pt x="2868" y="4126"/>
                    <a:pt x="2332" y="4945"/>
                    <a:pt x="2332" y="5922"/>
                  </a:cubicBezTo>
                  <a:lnTo>
                    <a:pt x="2332" y="6647"/>
                  </a:lnTo>
                  <a:cubicBezTo>
                    <a:pt x="2332" y="6836"/>
                    <a:pt x="2489" y="6993"/>
                    <a:pt x="2679" y="6993"/>
                  </a:cubicBezTo>
                  <a:lnTo>
                    <a:pt x="4411" y="6993"/>
                  </a:lnTo>
                  <a:lnTo>
                    <a:pt x="4411" y="8411"/>
                  </a:lnTo>
                  <a:lnTo>
                    <a:pt x="2931" y="8411"/>
                  </a:lnTo>
                  <a:lnTo>
                    <a:pt x="2931" y="8380"/>
                  </a:lnTo>
                  <a:cubicBezTo>
                    <a:pt x="2836" y="7938"/>
                    <a:pt x="2615" y="7749"/>
                    <a:pt x="2363" y="7560"/>
                  </a:cubicBezTo>
                  <a:cubicBezTo>
                    <a:pt x="2300" y="7466"/>
                    <a:pt x="2174" y="7403"/>
                    <a:pt x="2048" y="7277"/>
                  </a:cubicBezTo>
                  <a:cubicBezTo>
                    <a:pt x="1135" y="6395"/>
                    <a:pt x="757" y="5135"/>
                    <a:pt x="946" y="3874"/>
                  </a:cubicBezTo>
                  <a:cubicBezTo>
                    <a:pt x="1198" y="2236"/>
                    <a:pt x="2615" y="881"/>
                    <a:pt x="4254" y="692"/>
                  </a:cubicBezTo>
                  <a:cubicBezTo>
                    <a:pt x="4415" y="673"/>
                    <a:pt x="4574" y="664"/>
                    <a:pt x="4730" y="664"/>
                  </a:cubicBezTo>
                  <a:close/>
                  <a:moveTo>
                    <a:pt x="6428" y="9073"/>
                  </a:moveTo>
                  <a:lnTo>
                    <a:pt x="6428" y="9419"/>
                  </a:lnTo>
                  <a:cubicBezTo>
                    <a:pt x="6428" y="9640"/>
                    <a:pt x="6270" y="9797"/>
                    <a:pt x="6081" y="9797"/>
                  </a:cubicBezTo>
                  <a:lnTo>
                    <a:pt x="3309" y="9797"/>
                  </a:lnTo>
                  <a:cubicBezTo>
                    <a:pt x="3120" y="9797"/>
                    <a:pt x="2962" y="9640"/>
                    <a:pt x="2962" y="9419"/>
                  </a:cubicBezTo>
                  <a:lnTo>
                    <a:pt x="2962" y="9073"/>
                  </a:lnTo>
                  <a:close/>
                  <a:moveTo>
                    <a:pt x="5703" y="10459"/>
                  </a:moveTo>
                  <a:lnTo>
                    <a:pt x="5703" y="10805"/>
                  </a:lnTo>
                  <a:cubicBezTo>
                    <a:pt x="5703" y="10994"/>
                    <a:pt x="5545" y="11183"/>
                    <a:pt x="5356" y="11183"/>
                  </a:cubicBezTo>
                  <a:lnTo>
                    <a:pt x="3970" y="11183"/>
                  </a:lnTo>
                  <a:cubicBezTo>
                    <a:pt x="3781" y="11183"/>
                    <a:pt x="3624" y="10994"/>
                    <a:pt x="3624" y="10805"/>
                  </a:cubicBezTo>
                  <a:lnTo>
                    <a:pt x="3624" y="10459"/>
                  </a:lnTo>
                  <a:close/>
                  <a:moveTo>
                    <a:pt x="4662" y="0"/>
                  </a:moveTo>
                  <a:cubicBezTo>
                    <a:pt x="4486" y="0"/>
                    <a:pt x="4308" y="10"/>
                    <a:pt x="4128" y="31"/>
                  </a:cubicBezTo>
                  <a:cubicBezTo>
                    <a:pt x="2174" y="251"/>
                    <a:pt x="568" y="1827"/>
                    <a:pt x="253" y="3780"/>
                  </a:cubicBezTo>
                  <a:cubicBezTo>
                    <a:pt x="1" y="5229"/>
                    <a:pt x="505" y="6710"/>
                    <a:pt x="1576" y="7749"/>
                  </a:cubicBezTo>
                  <a:cubicBezTo>
                    <a:pt x="1733" y="7875"/>
                    <a:pt x="1859" y="7970"/>
                    <a:pt x="1922" y="8064"/>
                  </a:cubicBezTo>
                  <a:cubicBezTo>
                    <a:pt x="2206" y="8285"/>
                    <a:pt x="2237" y="8348"/>
                    <a:pt x="2237" y="8695"/>
                  </a:cubicBezTo>
                  <a:lnTo>
                    <a:pt x="2237" y="9388"/>
                  </a:lnTo>
                  <a:cubicBezTo>
                    <a:pt x="2237" y="9829"/>
                    <a:pt x="2521" y="10238"/>
                    <a:pt x="2962" y="10396"/>
                  </a:cubicBezTo>
                  <a:lnTo>
                    <a:pt x="2962" y="10774"/>
                  </a:lnTo>
                  <a:cubicBezTo>
                    <a:pt x="2962" y="11404"/>
                    <a:pt x="3435" y="11845"/>
                    <a:pt x="3970" y="11845"/>
                  </a:cubicBezTo>
                  <a:lnTo>
                    <a:pt x="5356" y="11845"/>
                  </a:lnTo>
                  <a:cubicBezTo>
                    <a:pt x="5955" y="11845"/>
                    <a:pt x="6396" y="11372"/>
                    <a:pt x="6396" y="10805"/>
                  </a:cubicBezTo>
                  <a:lnTo>
                    <a:pt x="6396" y="10427"/>
                  </a:lnTo>
                  <a:cubicBezTo>
                    <a:pt x="6774" y="10270"/>
                    <a:pt x="7089" y="9923"/>
                    <a:pt x="7089" y="9451"/>
                  </a:cubicBezTo>
                  <a:lnTo>
                    <a:pt x="7089" y="8726"/>
                  </a:lnTo>
                  <a:cubicBezTo>
                    <a:pt x="7089" y="8380"/>
                    <a:pt x="7121" y="8348"/>
                    <a:pt x="7404" y="8096"/>
                  </a:cubicBezTo>
                  <a:cubicBezTo>
                    <a:pt x="7499" y="8033"/>
                    <a:pt x="7593" y="7938"/>
                    <a:pt x="7751" y="7812"/>
                  </a:cubicBezTo>
                  <a:cubicBezTo>
                    <a:pt x="8664" y="6962"/>
                    <a:pt x="9169" y="5765"/>
                    <a:pt x="9169" y="4504"/>
                  </a:cubicBezTo>
                  <a:cubicBezTo>
                    <a:pt x="9169" y="2060"/>
                    <a:pt x="7186" y="0"/>
                    <a:pt x="46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54" name="Google Shape;9211;p73">
              <a:extLst>
                <a:ext uri="{FF2B5EF4-FFF2-40B4-BE49-F238E27FC236}">
                  <a16:creationId xmlns:a16="http://schemas.microsoft.com/office/drawing/2014/main" id="{D875456F-A197-10D4-E65E-2863CE60C282}"/>
                </a:ext>
              </a:extLst>
            </p:cNvPr>
            <p:cNvSpPr/>
            <p:nvPr/>
          </p:nvSpPr>
          <p:spPr>
            <a:xfrm>
              <a:off x="5203298" y="2281976"/>
              <a:ext cx="524573" cy="498585"/>
            </a:xfrm>
            <a:custGeom>
              <a:avLst/>
              <a:gdLst/>
              <a:ahLst/>
              <a:cxnLst/>
              <a:rect l="l" t="t" r="r" b="b"/>
              <a:pathLst>
                <a:path w="12414" h="11799" extrusionOk="0">
                  <a:moveTo>
                    <a:pt x="8979" y="2127"/>
                  </a:moveTo>
                  <a:cubicBezTo>
                    <a:pt x="9247" y="2127"/>
                    <a:pt x="9515" y="2229"/>
                    <a:pt x="9704" y="2434"/>
                  </a:cubicBezTo>
                  <a:cubicBezTo>
                    <a:pt x="10113" y="2812"/>
                    <a:pt x="10113" y="3473"/>
                    <a:pt x="9704" y="3883"/>
                  </a:cubicBezTo>
                  <a:lnTo>
                    <a:pt x="8885" y="4702"/>
                  </a:lnTo>
                  <a:cubicBezTo>
                    <a:pt x="8790" y="4765"/>
                    <a:pt x="8696" y="4860"/>
                    <a:pt x="8601" y="4891"/>
                  </a:cubicBezTo>
                  <a:cubicBezTo>
                    <a:pt x="8790" y="4513"/>
                    <a:pt x="8727" y="4041"/>
                    <a:pt x="8412" y="3726"/>
                  </a:cubicBezTo>
                  <a:cubicBezTo>
                    <a:pt x="8206" y="3520"/>
                    <a:pt x="7933" y="3408"/>
                    <a:pt x="7654" y="3408"/>
                  </a:cubicBezTo>
                  <a:cubicBezTo>
                    <a:pt x="7507" y="3408"/>
                    <a:pt x="7357" y="3439"/>
                    <a:pt x="7215" y="3505"/>
                  </a:cubicBezTo>
                  <a:cubicBezTo>
                    <a:pt x="7278" y="3410"/>
                    <a:pt x="7341" y="3316"/>
                    <a:pt x="7436" y="3253"/>
                  </a:cubicBezTo>
                  <a:lnTo>
                    <a:pt x="8255" y="2434"/>
                  </a:lnTo>
                  <a:cubicBezTo>
                    <a:pt x="8444" y="2229"/>
                    <a:pt x="8711" y="2127"/>
                    <a:pt x="8979" y="2127"/>
                  </a:cubicBezTo>
                  <a:close/>
                  <a:moveTo>
                    <a:pt x="9027" y="685"/>
                  </a:moveTo>
                  <a:cubicBezTo>
                    <a:pt x="9649" y="685"/>
                    <a:pt x="10271" y="922"/>
                    <a:pt x="10744" y="1394"/>
                  </a:cubicBezTo>
                  <a:cubicBezTo>
                    <a:pt x="11689" y="2339"/>
                    <a:pt x="11689" y="3883"/>
                    <a:pt x="10744" y="4828"/>
                  </a:cubicBezTo>
                  <a:lnTo>
                    <a:pt x="9893" y="5647"/>
                  </a:lnTo>
                  <a:cubicBezTo>
                    <a:pt x="9431" y="6109"/>
                    <a:pt x="8816" y="6356"/>
                    <a:pt x="8187" y="6356"/>
                  </a:cubicBezTo>
                  <a:cubicBezTo>
                    <a:pt x="7914" y="6356"/>
                    <a:pt x="7639" y="6310"/>
                    <a:pt x="7373" y="6214"/>
                  </a:cubicBezTo>
                  <a:lnTo>
                    <a:pt x="7940" y="5647"/>
                  </a:lnTo>
                  <a:cubicBezTo>
                    <a:pt x="8008" y="5655"/>
                    <a:pt x="8077" y="5659"/>
                    <a:pt x="8146" y="5659"/>
                  </a:cubicBezTo>
                  <a:cubicBezTo>
                    <a:pt x="8617" y="5659"/>
                    <a:pt x="9087" y="5477"/>
                    <a:pt x="9389" y="5175"/>
                  </a:cubicBezTo>
                  <a:lnTo>
                    <a:pt x="10208" y="4356"/>
                  </a:lnTo>
                  <a:cubicBezTo>
                    <a:pt x="10901" y="3694"/>
                    <a:pt x="10901" y="2591"/>
                    <a:pt x="10208" y="1898"/>
                  </a:cubicBezTo>
                  <a:cubicBezTo>
                    <a:pt x="9877" y="1567"/>
                    <a:pt x="9436" y="1402"/>
                    <a:pt x="8995" y="1402"/>
                  </a:cubicBezTo>
                  <a:cubicBezTo>
                    <a:pt x="8554" y="1402"/>
                    <a:pt x="8113" y="1567"/>
                    <a:pt x="7782" y="1898"/>
                  </a:cubicBezTo>
                  <a:lnTo>
                    <a:pt x="6931" y="2749"/>
                  </a:lnTo>
                  <a:cubicBezTo>
                    <a:pt x="6553" y="3127"/>
                    <a:pt x="6396" y="3694"/>
                    <a:pt x="6490" y="4198"/>
                  </a:cubicBezTo>
                  <a:lnTo>
                    <a:pt x="5923" y="4734"/>
                  </a:lnTo>
                  <a:cubicBezTo>
                    <a:pt x="5608" y="3883"/>
                    <a:pt x="5797" y="2906"/>
                    <a:pt x="6490" y="2213"/>
                  </a:cubicBezTo>
                  <a:lnTo>
                    <a:pt x="7309" y="1394"/>
                  </a:lnTo>
                  <a:cubicBezTo>
                    <a:pt x="7782" y="922"/>
                    <a:pt x="8404" y="685"/>
                    <a:pt x="9027" y="685"/>
                  </a:cubicBezTo>
                  <a:close/>
                  <a:moveTo>
                    <a:pt x="7703" y="4104"/>
                  </a:moveTo>
                  <a:cubicBezTo>
                    <a:pt x="7790" y="4104"/>
                    <a:pt x="7877" y="4135"/>
                    <a:pt x="7940" y="4198"/>
                  </a:cubicBezTo>
                  <a:cubicBezTo>
                    <a:pt x="8066" y="4324"/>
                    <a:pt x="8066" y="4545"/>
                    <a:pt x="7940" y="4671"/>
                  </a:cubicBezTo>
                  <a:lnTo>
                    <a:pt x="4978" y="7632"/>
                  </a:lnTo>
                  <a:cubicBezTo>
                    <a:pt x="4915" y="7679"/>
                    <a:pt x="4828" y="7703"/>
                    <a:pt x="4742" y="7703"/>
                  </a:cubicBezTo>
                  <a:cubicBezTo>
                    <a:pt x="4655" y="7703"/>
                    <a:pt x="4569" y="7679"/>
                    <a:pt x="4506" y="7632"/>
                  </a:cubicBezTo>
                  <a:cubicBezTo>
                    <a:pt x="4380" y="7506"/>
                    <a:pt x="4380" y="7254"/>
                    <a:pt x="4506" y="7160"/>
                  </a:cubicBezTo>
                  <a:lnTo>
                    <a:pt x="7467" y="4198"/>
                  </a:lnTo>
                  <a:cubicBezTo>
                    <a:pt x="7530" y="4135"/>
                    <a:pt x="7617" y="4104"/>
                    <a:pt x="7703" y="4104"/>
                  </a:cubicBezTo>
                  <a:close/>
                  <a:moveTo>
                    <a:pt x="3781" y="6939"/>
                  </a:moveTo>
                  <a:lnTo>
                    <a:pt x="3781" y="6939"/>
                  </a:lnTo>
                  <a:cubicBezTo>
                    <a:pt x="3592" y="7349"/>
                    <a:pt x="3686" y="7821"/>
                    <a:pt x="4001" y="8136"/>
                  </a:cubicBezTo>
                  <a:cubicBezTo>
                    <a:pt x="4198" y="8333"/>
                    <a:pt x="4457" y="8432"/>
                    <a:pt x="4715" y="8432"/>
                  </a:cubicBezTo>
                  <a:cubicBezTo>
                    <a:pt x="4870" y="8432"/>
                    <a:pt x="5025" y="8396"/>
                    <a:pt x="5167" y="8325"/>
                  </a:cubicBezTo>
                  <a:lnTo>
                    <a:pt x="5167" y="8325"/>
                  </a:lnTo>
                  <a:cubicBezTo>
                    <a:pt x="5136" y="8451"/>
                    <a:pt x="5041" y="8514"/>
                    <a:pt x="4978" y="8609"/>
                  </a:cubicBezTo>
                  <a:lnTo>
                    <a:pt x="4159" y="9428"/>
                  </a:lnTo>
                  <a:cubicBezTo>
                    <a:pt x="3954" y="9633"/>
                    <a:pt x="3686" y="9735"/>
                    <a:pt x="3419" y="9735"/>
                  </a:cubicBezTo>
                  <a:cubicBezTo>
                    <a:pt x="3151" y="9735"/>
                    <a:pt x="2883" y="9633"/>
                    <a:pt x="2678" y="9428"/>
                  </a:cubicBezTo>
                  <a:cubicBezTo>
                    <a:pt x="2300" y="9050"/>
                    <a:pt x="2300" y="8357"/>
                    <a:pt x="2678" y="7979"/>
                  </a:cubicBezTo>
                  <a:lnTo>
                    <a:pt x="3529" y="7160"/>
                  </a:lnTo>
                  <a:cubicBezTo>
                    <a:pt x="3592" y="7065"/>
                    <a:pt x="3718" y="7002"/>
                    <a:pt x="3781" y="6939"/>
                  </a:cubicBezTo>
                  <a:close/>
                  <a:moveTo>
                    <a:pt x="4212" y="5467"/>
                  </a:moveTo>
                  <a:cubicBezTo>
                    <a:pt x="4492" y="5467"/>
                    <a:pt x="4773" y="5516"/>
                    <a:pt x="5041" y="5616"/>
                  </a:cubicBezTo>
                  <a:lnTo>
                    <a:pt x="4506" y="6151"/>
                  </a:lnTo>
                  <a:cubicBezTo>
                    <a:pt x="4437" y="6143"/>
                    <a:pt x="4368" y="6139"/>
                    <a:pt x="4299" y="6139"/>
                  </a:cubicBezTo>
                  <a:cubicBezTo>
                    <a:pt x="3828" y="6139"/>
                    <a:pt x="3358" y="6322"/>
                    <a:pt x="3056" y="6624"/>
                  </a:cubicBezTo>
                  <a:lnTo>
                    <a:pt x="2206" y="7475"/>
                  </a:lnTo>
                  <a:cubicBezTo>
                    <a:pt x="1544" y="8136"/>
                    <a:pt x="1544" y="9239"/>
                    <a:pt x="2206" y="9900"/>
                  </a:cubicBezTo>
                  <a:cubicBezTo>
                    <a:pt x="2552" y="10231"/>
                    <a:pt x="3001" y="10397"/>
                    <a:pt x="3446" y="10397"/>
                  </a:cubicBezTo>
                  <a:cubicBezTo>
                    <a:pt x="3891" y="10397"/>
                    <a:pt x="4332" y="10231"/>
                    <a:pt x="4663" y="9900"/>
                  </a:cubicBezTo>
                  <a:lnTo>
                    <a:pt x="5482" y="9081"/>
                  </a:lnTo>
                  <a:cubicBezTo>
                    <a:pt x="5892" y="8672"/>
                    <a:pt x="6049" y="8136"/>
                    <a:pt x="5955" y="7632"/>
                  </a:cubicBezTo>
                  <a:lnTo>
                    <a:pt x="6522" y="7065"/>
                  </a:lnTo>
                  <a:lnTo>
                    <a:pt x="6522" y="7065"/>
                  </a:lnTo>
                  <a:cubicBezTo>
                    <a:pt x="6837" y="7947"/>
                    <a:pt x="6648" y="8924"/>
                    <a:pt x="5955" y="9585"/>
                  </a:cubicBezTo>
                  <a:lnTo>
                    <a:pt x="5136" y="10405"/>
                  </a:lnTo>
                  <a:cubicBezTo>
                    <a:pt x="4663" y="10877"/>
                    <a:pt x="4041" y="11113"/>
                    <a:pt x="3419" y="11113"/>
                  </a:cubicBezTo>
                  <a:cubicBezTo>
                    <a:pt x="2796" y="11113"/>
                    <a:pt x="2174" y="10877"/>
                    <a:pt x="1702" y="10405"/>
                  </a:cubicBezTo>
                  <a:cubicBezTo>
                    <a:pt x="756" y="9459"/>
                    <a:pt x="756" y="7916"/>
                    <a:pt x="1702" y="7002"/>
                  </a:cubicBezTo>
                  <a:lnTo>
                    <a:pt x="2552" y="6151"/>
                  </a:lnTo>
                  <a:cubicBezTo>
                    <a:pt x="3005" y="5699"/>
                    <a:pt x="3605" y="5467"/>
                    <a:pt x="4212" y="5467"/>
                  </a:cubicBezTo>
                  <a:close/>
                  <a:moveTo>
                    <a:pt x="8999" y="0"/>
                  </a:moveTo>
                  <a:cubicBezTo>
                    <a:pt x="8200" y="0"/>
                    <a:pt x="7404" y="307"/>
                    <a:pt x="6805" y="922"/>
                  </a:cubicBezTo>
                  <a:lnTo>
                    <a:pt x="5955" y="1741"/>
                  </a:lnTo>
                  <a:cubicBezTo>
                    <a:pt x="5136" y="2560"/>
                    <a:pt x="4852" y="3789"/>
                    <a:pt x="5230" y="4891"/>
                  </a:cubicBezTo>
                  <a:cubicBezTo>
                    <a:pt x="4920" y="4794"/>
                    <a:pt x="4601" y="4746"/>
                    <a:pt x="4283" y="4746"/>
                  </a:cubicBezTo>
                  <a:cubicBezTo>
                    <a:pt x="3469" y="4746"/>
                    <a:pt x="2669" y="5058"/>
                    <a:pt x="2080" y="5647"/>
                  </a:cubicBezTo>
                  <a:lnTo>
                    <a:pt x="1229" y="6466"/>
                  </a:lnTo>
                  <a:cubicBezTo>
                    <a:pt x="0" y="7695"/>
                    <a:pt x="0" y="9680"/>
                    <a:pt x="1229" y="10877"/>
                  </a:cubicBezTo>
                  <a:cubicBezTo>
                    <a:pt x="1843" y="11491"/>
                    <a:pt x="2647" y="11799"/>
                    <a:pt x="3446" y="11799"/>
                  </a:cubicBezTo>
                  <a:cubicBezTo>
                    <a:pt x="4246" y="11799"/>
                    <a:pt x="5041" y="11491"/>
                    <a:pt x="5640" y="10877"/>
                  </a:cubicBezTo>
                  <a:lnTo>
                    <a:pt x="6490" y="10058"/>
                  </a:lnTo>
                  <a:cubicBezTo>
                    <a:pt x="7309" y="9239"/>
                    <a:pt x="7593" y="8010"/>
                    <a:pt x="7215" y="6908"/>
                  </a:cubicBezTo>
                  <a:lnTo>
                    <a:pt x="7215" y="6908"/>
                  </a:lnTo>
                  <a:cubicBezTo>
                    <a:pt x="7525" y="7005"/>
                    <a:pt x="7844" y="7053"/>
                    <a:pt x="8162" y="7053"/>
                  </a:cubicBezTo>
                  <a:cubicBezTo>
                    <a:pt x="8976" y="7053"/>
                    <a:pt x="9776" y="6740"/>
                    <a:pt x="10365" y="6151"/>
                  </a:cubicBezTo>
                  <a:lnTo>
                    <a:pt x="11216" y="5332"/>
                  </a:lnTo>
                  <a:cubicBezTo>
                    <a:pt x="12413" y="4104"/>
                    <a:pt x="12413" y="2150"/>
                    <a:pt x="11216" y="922"/>
                  </a:cubicBezTo>
                  <a:cubicBezTo>
                    <a:pt x="10602" y="307"/>
                    <a:pt x="9798" y="0"/>
                    <a:pt x="89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55" name="Google Shape;9212;p73">
              <a:extLst>
                <a:ext uri="{FF2B5EF4-FFF2-40B4-BE49-F238E27FC236}">
                  <a16:creationId xmlns:a16="http://schemas.microsoft.com/office/drawing/2014/main" id="{A4644152-DE23-DF01-A5C6-258CDE0E4BC6}"/>
                </a:ext>
              </a:extLst>
            </p:cNvPr>
            <p:cNvSpPr/>
            <p:nvPr/>
          </p:nvSpPr>
          <p:spPr>
            <a:xfrm>
              <a:off x="5213946" y="2924655"/>
              <a:ext cx="503276" cy="500571"/>
            </a:xfrm>
            <a:custGeom>
              <a:avLst/>
              <a:gdLst/>
              <a:ahLst/>
              <a:cxnLst/>
              <a:rect l="l" t="t" r="r" b="b"/>
              <a:pathLst>
                <a:path w="11910" h="11846" extrusionOk="0">
                  <a:moveTo>
                    <a:pt x="5924" y="2080"/>
                  </a:moveTo>
                  <a:cubicBezTo>
                    <a:pt x="6302" y="2080"/>
                    <a:pt x="6617" y="2395"/>
                    <a:pt x="6617" y="2773"/>
                  </a:cubicBezTo>
                  <a:cubicBezTo>
                    <a:pt x="6617" y="3182"/>
                    <a:pt x="6302" y="3497"/>
                    <a:pt x="5924" y="3497"/>
                  </a:cubicBezTo>
                  <a:cubicBezTo>
                    <a:pt x="5514" y="3497"/>
                    <a:pt x="5199" y="3182"/>
                    <a:pt x="5199" y="2773"/>
                  </a:cubicBezTo>
                  <a:cubicBezTo>
                    <a:pt x="5199" y="2395"/>
                    <a:pt x="5514" y="2080"/>
                    <a:pt x="5924" y="2080"/>
                  </a:cubicBezTo>
                  <a:close/>
                  <a:moveTo>
                    <a:pt x="5924" y="662"/>
                  </a:moveTo>
                  <a:cubicBezTo>
                    <a:pt x="7247" y="662"/>
                    <a:pt x="8318" y="1764"/>
                    <a:pt x="8318" y="3088"/>
                  </a:cubicBezTo>
                  <a:cubicBezTo>
                    <a:pt x="8318" y="3655"/>
                    <a:pt x="8129" y="4190"/>
                    <a:pt x="7783" y="4631"/>
                  </a:cubicBezTo>
                  <a:cubicBezTo>
                    <a:pt x="7562" y="4222"/>
                    <a:pt x="7310" y="3907"/>
                    <a:pt x="6900" y="3686"/>
                  </a:cubicBezTo>
                  <a:cubicBezTo>
                    <a:pt x="7153" y="3434"/>
                    <a:pt x="7310" y="3088"/>
                    <a:pt x="7310" y="2741"/>
                  </a:cubicBezTo>
                  <a:cubicBezTo>
                    <a:pt x="7310" y="1985"/>
                    <a:pt x="6680" y="1355"/>
                    <a:pt x="5924" y="1355"/>
                  </a:cubicBezTo>
                  <a:cubicBezTo>
                    <a:pt x="5168" y="1355"/>
                    <a:pt x="4538" y="1985"/>
                    <a:pt x="4538" y="2741"/>
                  </a:cubicBezTo>
                  <a:cubicBezTo>
                    <a:pt x="4538" y="3088"/>
                    <a:pt x="4695" y="3434"/>
                    <a:pt x="4947" y="3686"/>
                  </a:cubicBezTo>
                  <a:cubicBezTo>
                    <a:pt x="4538" y="3938"/>
                    <a:pt x="4223" y="4285"/>
                    <a:pt x="4034" y="4631"/>
                  </a:cubicBezTo>
                  <a:cubicBezTo>
                    <a:pt x="3592" y="4096"/>
                    <a:pt x="3403" y="3403"/>
                    <a:pt x="3498" y="2741"/>
                  </a:cubicBezTo>
                  <a:cubicBezTo>
                    <a:pt x="3655" y="1638"/>
                    <a:pt x="4664" y="662"/>
                    <a:pt x="5924" y="662"/>
                  </a:cubicBezTo>
                  <a:close/>
                  <a:moveTo>
                    <a:pt x="5924" y="4159"/>
                  </a:moveTo>
                  <a:cubicBezTo>
                    <a:pt x="6554" y="4159"/>
                    <a:pt x="7058" y="4600"/>
                    <a:pt x="7247" y="5135"/>
                  </a:cubicBezTo>
                  <a:cubicBezTo>
                    <a:pt x="6869" y="5388"/>
                    <a:pt x="6428" y="5545"/>
                    <a:pt x="5924" y="5545"/>
                  </a:cubicBezTo>
                  <a:cubicBezTo>
                    <a:pt x="5451" y="5545"/>
                    <a:pt x="4979" y="5388"/>
                    <a:pt x="4569" y="5135"/>
                  </a:cubicBezTo>
                  <a:cubicBezTo>
                    <a:pt x="4727" y="4568"/>
                    <a:pt x="5294" y="4159"/>
                    <a:pt x="5924" y="4159"/>
                  </a:cubicBezTo>
                  <a:close/>
                  <a:moveTo>
                    <a:pt x="1734" y="9042"/>
                  </a:moveTo>
                  <a:cubicBezTo>
                    <a:pt x="2301" y="9042"/>
                    <a:pt x="2773" y="9483"/>
                    <a:pt x="2773" y="10082"/>
                  </a:cubicBezTo>
                  <a:cubicBezTo>
                    <a:pt x="2773" y="10649"/>
                    <a:pt x="2301" y="11121"/>
                    <a:pt x="1734" y="11121"/>
                  </a:cubicBezTo>
                  <a:cubicBezTo>
                    <a:pt x="1198" y="11121"/>
                    <a:pt x="726" y="10649"/>
                    <a:pt x="726" y="10082"/>
                  </a:cubicBezTo>
                  <a:cubicBezTo>
                    <a:pt x="726" y="9483"/>
                    <a:pt x="1198" y="9042"/>
                    <a:pt x="1734" y="9042"/>
                  </a:cubicBezTo>
                  <a:close/>
                  <a:moveTo>
                    <a:pt x="5924" y="9042"/>
                  </a:moveTo>
                  <a:cubicBezTo>
                    <a:pt x="6522" y="9042"/>
                    <a:pt x="6932" y="9515"/>
                    <a:pt x="6932" y="10082"/>
                  </a:cubicBezTo>
                  <a:cubicBezTo>
                    <a:pt x="6932" y="10649"/>
                    <a:pt x="6459" y="11121"/>
                    <a:pt x="5924" y="11121"/>
                  </a:cubicBezTo>
                  <a:cubicBezTo>
                    <a:pt x="5357" y="11121"/>
                    <a:pt x="4884" y="10649"/>
                    <a:pt x="4884" y="10082"/>
                  </a:cubicBezTo>
                  <a:cubicBezTo>
                    <a:pt x="4884" y="9483"/>
                    <a:pt x="5325" y="9042"/>
                    <a:pt x="5924" y="9042"/>
                  </a:cubicBezTo>
                  <a:close/>
                  <a:moveTo>
                    <a:pt x="10145" y="9042"/>
                  </a:moveTo>
                  <a:cubicBezTo>
                    <a:pt x="10681" y="9042"/>
                    <a:pt x="11154" y="9483"/>
                    <a:pt x="11154" y="10082"/>
                  </a:cubicBezTo>
                  <a:cubicBezTo>
                    <a:pt x="11154" y="10649"/>
                    <a:pt x="10681" y="11121"/>
                    <a:pt x="10145" y="11121"/>
                  </a:cubicBezTo>
                  <a:cubicBezTo>
                    <a:pt x="9578" y="11121"/>
                    <a:pt x="9106" y="10649"/>
                    <a:pt x="9106" y="10082"/>
                  </a:cubicBezTo>
                  <a:cubicBezTo>
                    <a:pt x="9106" y="9483"/>
                    <a:pt x="9578" y="9042"/>
                    <a:pt x="10145" y="9042"/>
                  </a:cubicBezTo>
                  <a:close/>
                  <a:moveTo>
                    <a:pt x="5955" y="0"/>
                  </a:moveTo>
                  <a:cubicBezTo>
                    <a:pt x="4349" y="0"/>
                    <a:pt x="3088" y="1197"/>
                    <a:pt x="2868" y="2678"/>
                  </a:cubicBezTo>
                  <a:cubicBezTo>
                    <a:pt x="2647" y="4442"/>
                    <a:pt x="3908" y="6018"/>
                    <a:pt x="5640" y="6207"/>
                  </a:cubicBezTo>
                  <a:lnTo>
                    <a:pt x="5640" y="6963"/>
                  </a:lnTo>
                  <a:lnTo>
                    <a:pt x="2427" y="6963"/>
                  </a:lnTo>
                  <a:cubicBezTo>
                    <a:pt x="1828" y="6963"/>
                    <a:pt x="1387" y="7435"/>
                    <a:pt x="1387" y="7971"/>
                  </a:cubicBezTo>
                  <a:lnTo>
                    <a:pt x="1387" y="8380"/>
                  </a:lnTo>
                  <a:cubicBezTo>
                    <a:pt x="599" y="8538"/>
                    <a:pt x="1" y="9231"/>
                    <a:pt x="1" y="10082"/>
                  </a:cubicBezTo>
                  <a:cubicBezTo>
                    <a:pt x="1" y="11027"/>
                    <a:pt x="789" y="11846"/>
                    <a:pt x="1734" y="11846"/>
                  </a:cubicBezTo>
                  <a:cubicBezTo>
                    <a:pt x="2679" y="11846"/>
                    <a:pt x="3466" y="11058"/>
                    <a:pt x="3466" y="10082"/>
                  </a:cubicBezTo>
                  <a:cubicBezTo>
                    <a:pt x="3466" y="9231"/>
                    <a:pt x="2868" y="8538"/>
                    <a:pt x="2080" y="8380"/>
                  </a:cubicBezTo>
                  <a:lnTo>
                    <a:pt x="2080" y="7971"/>
                  </a:lnTo>
                  <a:cubicBezTo>
                    <a:pt x="2080" y="7782"/>
                    <a:pt x="2238" y="7624"/>
                    <a:pt x="2458" y="7624"/>
                  </a:cubicBezTo>
                  <a:lnTo>
                    <a:pt x="5609" y="7624"/>
                  </a:lnTo>
                  <a:lnTo>
                    <a:pt x="5609" y="8349"/>
                  </a:lnTo>
                  <a:cubicBezTo>
                    <a:pt x="4821" y="8506"/>
                    <a:pt x="4223" y="9200"/>
                    <a:pt x="4223" y="10019"/>
                  </a:cubicBezTo>
                  <a:cubicBezTo>
                    <a:pt x="4223" y="10964"/>
                    <a:pt x="5010" y="11814"/>
                    <a:pt x="5955" y="11814"/>
                  </a:cubicBezTo>
                  <a:cubicBezTo>
                    <a:pt x="6900" y="11814"/>
                    <a:pt x="7688" y="11027"/>
                    <a:pt x="7688" y="10019"/>
                  </a:cubicBezTo>
                  <a:cubicBezTo>
                    <a:pt x="7688" y="9200"/>
                    <a:pt x="7090" y="8506"/>
                    <a:pt x="6302" y="8349"/>
                  </a:cubicBezTo>
                  <a:lnTo>
                    <a:pt x="6302" y="7624"/>
                  </a:lnTo>
                  <a:lnTo>
                    <a:pt x="9452" y="7624"/>
                  </a:lnTo>
                  <a:cubicBezTo>
                    <a:pt x="9641" y="7624"/>
                    <a:pt x="9799" y="7782"/>
                    <a:pt x="9799" y="7971"/>
                  </a:cubicBezTo>
                  <a:lnTo>
                    <a:pt x="9799" y="8380"/>
                  </a:lnTo>
                  <a:cubicBezTo>
                    <a:pt x="9011" y="8538"/>
                    <a:pt x="8444" y="9231"/>
                    <a:pt x="8444" y="10082"/>
                  </a:cubicBezTo>
                  <a:cubicBezTo>
                    <a:pt x="8444" y="11027"/>
                    <a:pt x="9232" y="11846"/>
                    <a:pt x="10177" y="11846"/>
                  </a:cubicBezTo>
                  <a:cubicBezTo>
                    <a:pt x="11122" y="11846"/>
                    <a:pt x="11910" y="11058"/>
                    <a:pt x="11910" y="10082"/>
                  </a:cubicBezTo>
                  <a:cubicBezTo>
                    <a:pt x="11910" y="9231"/>
                    <a:pt x="11311" y="8538"/>
                    <a:pt x="10524" y="8380"/>
                  </a:cubicBezTo>
                  <a:lnTo>
                    <a:pt x="10524" y="7971"/>
                  </a:lnTo>
                  <a:cubicBezTo>
                    <a:pt x="10524" y="7404"/>
                    <a:pt x="10051" y="6963"/>
                    <a:pt x="9484" y="6963"/>
                  </a:cubicBezTo>
                  <a:lnTo>
                    <a:pt x="6333" y="6963"/>
                  </a:lnTo>
                  <a:lnTo>
                    <a:pt x="6333" y="6207"/>
                  </a:lnTo>
                  <a:cubicBezTo>
                    <a:pt x="7909" y="6049"/>
                    <a:pt x="9106" y="4726"/>
                    <a:pt x="9106" y="3088"/>
                  </a:cubicBezTo>
                  <a:cubicBezTo>
                    <a:pt x="9106" y="1355"/>
                    <a:pt x="7688" y="0"/>
                    <a:pt x="59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956" name="Google Shape;9213;p73">
              <a:extLst>
                <a:ext uri="{FF2B5EF4-FFF2-40B4-BE49-F238E27FC236}">
                  <a16:creationId xmlns:a16="http://schemas.microsoft.com/office/drawing/2014/main" id="{15B8814E-88FE-A6FF-C367-93608D77374B}"/>
                </a:ext>
              </a:extLst>
            </p:cNvPr>
            <p:cNvGrpSpPr/>
            <p:nvPr/>
          </p:nvGrpSpPr>
          <p:grpSpPr>
            <a:xfrm>
              <a:off x="8378520" y="1688743"/>
              <a:ext cx="501923" cy="498881"/>
              <a:chOff x="5045775" y="1946400"/>
              <a:chExt cx="296950" cy="295150"/>
            </a:xfrm>
            <a:grpFill/>
          </p:grpSpPr>
          <p:sp>
            <p:nvSpPr>
              <p:cNvPr id="8053" name="Google Shape;9214;p73">
                <a:extLst>
                  <a:ext uri="{FF2B5EF4-FFF2-40B4-BE49-F238E27FC236}">
                    <a16:creationId xmlns:a16="http://schemas.microsoft.com/office/drawing/2014/main" id="{AA08E503-6403-7B70-D7B3-41BF9CDDD06C}"/>
                  </a:ext>
                </a:extLst>
              </p:cNvPr>
              <p:cNvSpPr/>
              <p:nvPr/>
            </p:nvSpPr>
            <p:spPr>
              <a:xfrm>
                <a:off x="5113500" y="1998600"/>
                <a:ext cx="160700" cy="155950"/>
              </a:xfrm>
              <a:custGeom>
                <a:avLst/>
                <a:gdLst/>
                <a:ahLst/>
                <a:cxnLst/>
                <a:rect l="l" t="t" r="r" b="b"/>
                <a:pathLst>
                  <a:path w="6428" h="6238" extrusionOk="0">
                    <a:moveTo>
                      <a:pt x="3309" y="2079"/>
                    </a:moveTo>
                    <a:cubicBezTo>
                      <a:pt x="3718" y="2079"/>
                      <a:pt x="4033" y="2394"/>
                      <a:pt x="4033" y="2804"/>
                    </a:cubicBezTo>
                    <a:cubicBezTo>
                      <a:pt x="4033" y="3182"/>
                      <a:pt x="3718" y="3497"/>
                      <a:pt x="3309" y="3497"/>
                    </a:cubicBezTo>
                    <a:cubicBezTo>
                      <a:pt x="2931" y="3497"/>
                      <a:pt x="2616" y="3150"/>
                      <a:pt x="2616" y="2804"/>
                    </a:cubicBezTo>
                    <a:cubicBezTo>
                      <a:pt x="2616" y="2394"/>
                      <a:pt x="2931" y="2079"/>
                      <a:pt x="3309" y="2079"/>
                    </a:cubicBezTo>
                    <a:close/>
                    <a:moveTo>
                      <a:pt x="3403" y="662"/>
                    </a:moveTo>
                    <a:cubicBezTo>
                      <a:pt x="4726" y="662"/>
                      <a:pt x="5798" y="1764"/>
                      <a:pt x="5798" y="3119"/>
                    </a:cubicBezTo>
                    <a:cubicBezTo>
                      <a:pt x="5703" y="3655"/>
                      <a:pt x="5546" y="4222"/>
                      <a:pt x="5199" y="4663"/>
                    </a:cubicBezTo>
                    <a:cubicBezTo>
                      <a:pt x="5010" y="4253"/>
                      <a:pt x="4726" y="3938"/>
                      <a:pt x="4348" y="3686"/>
                    </a:cubicBezTo>
                    <a:cubicBezTo>
                      <a:pt x="4569" y="3466"/>
                      <a:pt x="4726" y="3119"/>
                      <a:pt x="4726" y="2741"/>
                    </a:cubicBezTo>
                    <a:cubicBezTo>
                      <a:pt x="4726" y="2016"/>
                      <a:pt x="4096" y="1386"/>
                      <a:pt x="3340" y="1386"/>
                    </a:cubicBezTo>
                    <a:cubicBezTo>
                      <a:pt x="2616" y="1386"/>
                      <a:pt x="1986" y="2016"/>
                      <a:pt x="1986" y="2741"/>
                    </a:cubicBezTo>
                    <a:cubicBezTo>
                      <a:pt x="1986" y="3119"/>
                      <a:pt x="2143" y="3466"/>
                      <a:pt x="2364" y="3686"/>
                    </a:cubicBezTo>
                    <a:cubicBezTo>
                      <a:pt x="1986" y="3907"/>
                      <a:pt x="1702" y="4253"/>
                      <a:pt x="1513" y="4663"/>
                    </a:cubicBezTo>
                    <a:cubicBezTo>
                      <a:pt x="1072" y="4096"/>
                      <a:pt x="883" y="3434"/>
                      <a:pt x="977" y="2772"/>
                    </a:cubicBezTo>
                    <a:cubicBezTo>
                      <a:pt x="1135" y="1670"/>
                      <a:pt x="2143" y="662"/>
                      <a:pt x="3403" y="662"/>
                    </a:cubicBezTo>
                    <a:close/>
                    <a:moveTo>
                      <a:pt x="3309" y="4190"/>
                    </a:moveTo>
                    <a:cubicBezTo>
                      <a:pt x="3939" y="4190"/>
                      <a:pt x="4443" y="4600"/>
                      <a:pt x="4663" y="5167"/>
                    </a:cubicBezTo>
                    <a:cubicBezTo>
                      <a:pt x="4254" y="5450"/>
                      <a:pt x="3781" y="5545"/>
                      <a:pt x="3309" y="5545"/>
                    </a:cubicBezTo>
                    <a:cubicBezTo>
                      <a:pt x="2836" y="5545"/>
                      <a:pt x="2364" y="5387"/>
                      <a:pt x="1986" y="5167"/>
                    </a:cubicBezTo>
                    <a:cubicBezTo>
                      <a:pt x="2143" y="4568"/>
                      <a:pt x="2679" y="4190"/>
                      <a:pt x="3309" y="4190"/>
                    </a:cubicBezTo>
                    <a:close/>
                    <a:moveTo>
                      <a:pt x="3309" y="0"/>
                    </a:moveTo>
                    <a:cubicBezTo>
                      <a:pt x="1733" y="0"/>
                      <a:pt x="410" y="1229"/>
                      <a:pt x="253" y="2678"/>
                    </a:cubicBezTo>
                    <a:cubicBezTo>
                      <a:pt x="1" y="4600"/>
                      <a:pt x="1450" y="6238"/>
                      <a:pt x="3309" y="6238"/>
                    </a:cubicBezTo>
                    <a:cubicBezTo>
                      <a:pt x="5042" y="6238"/>
                      <a:pt x="6428" y="4820"/>
                      <a:pt x="6428" y="3119"/>
                    </a:cubicBezTo>
                    <a:cubicBezTo>
                      <a:pt x="6428" y="1418"/>
                      <a:pt x="5042" y="0"/>
                      <a:pt x="33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54" name="Google Shape;9215;p73">
                <a:extLst>
                  <a:ext uri="{FF2B5EF4-FFF2-40B4-BE49-F238E27FC236}">
                    <a16:creationId xmlns:a16="http://schemas.microsoft.com/office/drawing/2014/main" id="{D9B55B88-E596-AB05-AFF6-FD091660403A}"/>
                  </a:ext>
                </a:extLst>
              </p:cNvPr>
              <p:cNvSpPr/>
              <p:nvPr/>
            </p:nvSpPr>
            <p:spPr>
              <a:xfrm>
                <a:off x="5045775" y="1946400"/>
                <a:ext cx="296950" cy="295150"/>
              </a:xfrm>
              <a:custGeom>
                <a:avLst/>
                <a:gdLst/>
                <a:ahLst/>
                <a:cxnLst/>
                <a:rect l="l" t="t" r="r" b="b"/>
                <a:pathLst>
                  <a:path w="11878" h="11806" extrusionOk="0">
                    <a:moveTo>
                      <a:pt x="6018" y="765"/>
                    </a:moveTo>
                    <a:lnTo>
                      <a:pt x="6868" y="1426"/>
                    </a:lnTo>
                    <a:cubicBezTo>
                      <a:pt x="6963" y="1458"/>
                      <a:pt x="7026" y="1489"/>
                      <a:pt x="7152" y="1489"/>
                    </a:cubicBezTo>
                    <a:lnTo>
                      <a:pt x="8223" y="1332"/>
                    </a:lnTo>
                    <a:lnTo>
                      <a:pt x="8664" y="2372"/>
                    </a:lnTo>
                    <a:cubicBezTo>
                      <a:pt x="8696" y="2435"/>
                      <a:pt x="8790" y="2529"/>
                      <a:pt x="8853" y="2561"/>
                    </a:cubicBezTo>
                    <a:lnTo>
                      <a:pt x="9893" y="2970"/>
                    </a:lnTo>
                    <a:lnTo>
                      <a:pt x="9735" y="4073"/>
                    </a:lnTo>
                    <a:cubicBezTo>
                      <a:pt x="9735" y="4136"/>
                      <a:pt x="9735" y="4262"/>
                      <a:pt x="9798" y="4325"/>
                    </a:cubicBezTo>
                    <a:lnTo>
                      <a:pt x="10460" y="5207"/>
                    </a:lnTo>
                    <a:lnTo>
                      <a:pt x="9798" y="6058"/>
                    </a:lnTo>
                    <a:cubicBezTo>
                      <a:pt x="9767" y="6152"/>
                      <a:pt x="9735" y="6215"/>
                      <a:pt x="9735" y="6341"/>
                    </a:cubicBezTo>
                    <a:lnTo>
                      <a:pt x="9893" y="7444"/>
                    </a:lnTo>
                    <a:lnTo>
                      <a:pt x="8853" y="7853"/>
                    </a:lnTo>
                    <a:cubicBezTo>
                      <a:pt x="8790" y="7885"/>
                      <a:pt x="8696" y="7948"/>
                      <a:pt x="8664" y="8042"/>
                    </a:cubicBezTo>
                    <a:lnTo>
                      <a:pt x="8255" y="9051"/>
                    </a:lnTo>
                    <a:lnTo>
                      <a:pt x="7120" y="8893"/>
                    </a:lnTo>
                    <a:cubicBezTo>
                      <a:pt x="7057" y="8893"/>
                      <a:pt x="6931" y="8893"/>
                      <a:pt x="6837" y="8988"/>
                    </a:cubicBezTo>
                    <a:lnTo>
                      <a:pt x="5986" y="9649"/>
                    </a:lnTo>
                    <a:lnTo>
                      <a:pt x="5104" y="8988"/>
                    </a:lnTo>
                    <a:cubicBezTo>
                      <a:pt x="5041" y="8925"/>
                      <a:pt x="5010" y="8893"/>
                      <a:pt x="4915" y="8893"/>
                    </a:cubicBezTo>
                    <a:lnTo>
                      <a:pt x="4884" y="8893"/>
                    </a:lnTo>
                    <a:lnTo>
                      <a:pt x="3781" y="9051"/>
                    </a:lnTo>
                    <a:lnTo>
                      <a:pt x="3371" y="8042"/>
                    </a:lnTo>
                    <a:cubicBezTo>
                      <a:pt x="3340" y="7948"/>
                      <a:pt x="3277" y="7885"/>
                      <a:pt x="3182" y="7853"/>
                    </a:cubicBezTo>
                    <a:lnTo>
                      <a:pt x="2143" y="7444"/>
                    </a:lnTo>
                    <a:lnTo>
                      <a:pt x="2300" y="6341"/>
                    </a:lnTo>
                    <a:cubicBezTo>
                      <a:pt x="2300" y="6278"/>
                      <a:pt x="2300" y="6152"/>
                      <a:pt x="2237" y="6058"/>
                    </a:cubicBezTo>
                    <a:lnTo>
                      <a:pt x="1576" y="5207"/>
                    </a:lnTo>
                    <a:lnTo>
                      <a:pt x="2237" y="4325"/>
                    </a:lnTo>
                    <a:cubicBezTo>
                      <a:pt x="2269" y="4262"/>
                      <a:pt x="2300" y="4167"/>
                      <a:pt x="2300" y="4073"/>
                    </a:cubicBezTo>
                    <a:lnTo>
                      <a:pt x="2143" y="2970"/>
                    </a:lnTo>
                    <a:lnTo>
                      <a:pt x="3182" y="2561"/>
                    </a:lnTo>
                    <a:cubicBezTo>
                      <a:pt x="3277" y="2529"/>
                      <a:pt x="3340" y="2435"/>
                      <a:pt x="3371" y="2372"/>
                    </a:cubicBezTo>
                    <a:lnTo>
                      <a:pt x="3812" y="1332"/>
                    </a:lnTo>
                    <a:lnTo>
                      <a:pt x="4884" y="1489"/>
                    </a:lnTo>
                    <a:cubicBezTo>
                      <a:pt x="4947" y="1489"/>
                      <a:pt x="5073" y="1489"/>
                      <a:pt x="5167" y="1426"/>
                    </a:cubicBezTo>
                    <a:lnTo>
                      <a:pt x="6018" y="765"/>
                    </a:lnTo>
                    <a:close/>
                    <a:moveTo>
                      <a:pt x="2174" y="8168"/>
                    </a:moveTo>
                    <a:lnTo>
                      <a:pt x="2804" y="8420"/>
                    </a:lnTo>
                    <a:lnTo>
                      <a:pt x="3277" y="9586"/>
                    </a:lnTo>
                    <a:cubicBezTo>
                      <a:pt x="3308" y="9681"/>
                      <a:pt x="3434" y="9775"/>
                      <a:pt x="3529" y="9775"/>
                    </a:cubicBezTo>
                    <a:lnTo>
                      <a:pt x="2647" y="10720"/>
                    </a:lnTo>
                    <a:lnTo>
                      <a:pt x="2426" y="9649"/>
                    </a:lnTo>
                    <a:cubicBezTo>
                      <a:pt x="2395" y="9523"/>
                      <a:pt x="2332" y="9429"/>
                      <a:pt x="2174" y="9366"/>
                    </a:cubicBezTo>
                    <a:lnTo>
                      <a:pt x="1134" y="9177"/>
                    </a:lnTo>
                    <a:lnTo>
                      <a:pt x="2174" y="8168"/>
                    </a:lnTo>
                    <a:close/>
                    <a:moveTo>
                      <a:pt x="9861" y="8105"/>
                    </a:moveTo>
                    <a:lnTo>
                      <a:pt x="10901" y="9145"/>
                    </a:lnTo>
                    <a:lnTo>
                      <a:pt x="9893" y="9366"/>
                    </a:lnTo>
                    <a:cubicBezTo>
                      <a:pt x="9767" y="9429"/>
                      <a:pt x="9641" y="9492"/>
                      <a:pt x="9609" y="9649"/>
                    </a:cubicBezTo>
                    <a:lnTo>
                      <a:pt x="9389" y="10720"/>
                    </a:lnTo>
                    <a:lnTo>
                      <a:pt x="8507" y="9712"/>
                    </a:lnTo>
                    <a:cubicBezTo>
                      <a:pt x="8601" y="9712"/>
                      <a:pt x="8727" y="9649"/>
                      <a:pt x="8759" y="9523"/>
                    </a:cubicBezTo>
                    <a:lnTo>
                      <a:pt x="9231" y="8389"/>
                    </a:lnTo>
                    <a:lnTo>
                      <a:pt x="9861" y="8105"/>
                    </a:lnTo>
                    <a:close/>
                    <a:moveTo>
                      <a:pt x="6002" y="1"/>
                    </a:moveTo>
                    <a:cubicBezTo>
                      <a:pt x="5923" y="1"/>
                      <a:pt x="5844" y="24"/>
                      <a:pt x="5797" y="72"/>
                    </a:cubicBezTo>
                    <a:lnTo>
                      <a:pt x="4852" y="828"/>
                    </a:lnTo>
                    <a:lnTo>
                      <a:pt x="3623" y="670"/>
                    </a:lnTo>
                    <a:cubicBezTo>
                      <a:pt x="3607" y="667"/>
                      <a:pt x="3590" y="665"/>
                      <a:pt x="3573" y="665"/>
                    </a:cubicBezTo>
                    <a:cubicBezTo>
                      <a:pt x="3434" y="665"/>
                      <a:pt x="3305" y="775"/>
                      <a:pt x="3277" y="859"/>
                    </a:cubicBezTo>
                    <a:lnTo>
                      <a:pt x="2804" y="2025"/>
                    </a:lnTo>
                    <a:lnTo>
                      <a:pt x="1639" y="2498"/>
                    </a:lnTo>
                    <a:cubicBezTo>
                      <a:pt x="1481" y="2561"/>
                      <a:pt x="1418" y="2687"/>
                      <a:pt x="1450" y="2844"/>
                    </a:cubicBezTo>
                    <a:lnTo>
                      <a:pt x="1607" y="4073"/>
                    </a:lnTo>
                    <a:lnTo>
                      <a:pt x="851" y="5018"/>
                    </a:lnTo>
                    <a:cubicBezTo>
                      <a:pt x="788" y="5112"/>
                      <a:pt x="788" y="5333"/>
                      <a:pt x="851" y="5428"/>
                    </a:cubicBezTo>
                    <a:lnTo>
                      <a:pt x="1607" y="6373"/>
                    </a:lnTo>
                    <a:lnTo>
                      <a:pt x="1450" y="7601"/>
                    </a:lnTo>
                    <a:cubicBezTo>
                      <a:pt x="1450" y="7696"/>
                      <a:pt x="1450" y="7759"/>
                      <a:pt x="1481" y="7853"/>
                    </a:cubicBezTo>
                    <a:lnTo>
                      <a:pt x="189" y="9145"/>
                    </a:lnTo>
                    <a:cubicBezTo>
                      <a:pt x="0" y="9334"/>
                      <a:pt x="126" y="9649"/>
                      <a:pt x="347" y="9744"/>
                    </a:cubicBezTo>
                    <a:lnTo>
                      <a:pt x="1765" y="10059"/>
                    </a:lnTo>
                    <a:lnTo>
                      <a:pt x="2080" y="11539"/>
                    </a:lnTo>
                    <a:cubicBezTo>
                      <a:pt x="2099" y="11714"/>
                      <a:pt x="2250" y="11805"/>
                      <a:pt x="2407" y="11805"/>
                    </a:cubicBezTo>
                    <a:cubicBezTo>
                      <a:pt x="2505" y="11805"/>
                      <a:pt x="2606" y="11770"/>
                      <a:pt x="2678" y="11697"/>
                    </a:cubicBezTo>
                    <a:cubicBezTo>
                      <a:pt x="4410" y="9858"/>
                      <a:pt x="4587" y="9665"/>
                      <a:pt x="4601" y="9649"/>
                    </a:cubicBezTo>
                    <a:lnTo>
                      <a:pt x="4601" y="9649"/>
                    </a:lnTo>
                    <a:lnTo>
                      <a:pt x="4789" y="9618"/>
                    </a:lnTo>
                    <a:lnTo>
                      <a:pt x="5734" y="10374"/>
                    </a:lnTo>
                    <a:cubicBezTo>
                      <a:pt x="5829" y="10405"/>
                      <a:pt x="5860" y="10437"/>
                      <a:pt x="5955" y="10437"/>
                    </a:cubicBezTo>
                    <a:cubicBezTo>
                      <a:pt x="6018" y="10437"/>
                      <a:pt x="6112" y="10405"/>
                      <a:pt x="6144" y="10374"/>
                    </a:cubicBezTo>
                    <a:lnTo>
                      <a:pt x="7089" y="9618"/>
                    </a:lnTo>
                    <a:lnTo>
                      <a:pt x="7278" y="9649"/>
                    </a:lnTo>
                    <a:lnTo>
                      <a:pt x="9200" y="11697"/>
                    </a:lnTo>
                    <a:cubicBezTo>
                      <a:pt x="9284" y="11770"/>
                      <a:pt x="9388" y="11805"/>
                      <a:pt x="9485" y="11805"/>
                    </a:cubicBezTo>
                    <a:cubicBezTo>
                      <a:pt x="9640" y="11805"/>
                      <a:pt x="9779" y="11714"/>
                      <a:pt x="9798" y="11539"/>
                    </a:cubicBezTo>
                    <a:lnTo>
                      <a:pt x="10113" y="10059"/>
                    </a:lnTo>
                    <a:lnTo>
                      <a:pt x="11531" y="9744"/>
                    </a:lnTo>
                    <a:cubicBezTo>
                      <a:pt x="11815" y="9681"/>
                      <a:pt x="11878" y="9334"/>
                      <a:pt x="11689" y="9145"/>
                    </a:cubicBezTo>
                    <a:lnTo>
                      <a:pt x="10523" y="7853"/>
                    </a:lnTo>
                    <a:cubicBezTo>
                      <a:pt x="10554" y="7759"/>
                      <a:pt x="10586" y="7696"/>
                      <a:pt x="10554" y="7601"/>
                    </a:cubicBezTo>
                    <a:lnTo>
                      <a:pt x="10397" y="6373"/>
                    </a:lnTo>
                    <a:lnTo>
                      <a:pt x="11153" y="5428"/>
                    </a:lnTo>
                    <a:cubicBezTo>
                      <a:pt x="11216" y="5333"/>
                      <a:pt x="11216" y="5112"/>
                      <a:pt x="11153" y="5018"/>
                    </a:cubicBezTo>
                    <a:lnTo>
                      <a:pt x="10397" y="4073"/>
                    </a:lnTo>
                    <a:lnTo>
                      <a:pt x="10554" y="2844"/>
                    </a:lnTo>
                    <a:cubicBezTo>
                      <a:pt x="10586" y="2687"/>
                      <a:pt x="10460" y="2529"/>
                      <a:pt x="10365" y="2498"/>
                    </a:cubicBezTo>
                    <a:lnTo>
                      <a:pt x="9200" y="2025"/>
                    </a:lnTo>
                    <a:lnTo>
                      <a:pt x="8727" y="859"/>
                    </a:lnTo>
                    <a:cubicBezTo>
                      <a:pt x="8675" y="728"/>
                      <a:pt x="8578" y="662"/>
                      <a:pt x="8457" y="662"/>
                    </a:cubicBezTo>
                    <a:cubicBezTo>
                      <a:pt x="8432" y="662"/>
                      <a:pt x="8407" y="665"/>
                      <a:pt x="8381" y="670"/>
                    </a:cubicBezTo>
                    <a:lnTo>
                      <a:pt x="7152" y="828"/>
                    </a:lnTo>
                    <a:lnTo>
                      <a:pt x="6207" y="72"/>
                    </a:lnTo>
                    <a:cubicBezTo>
                      <a:pt x="6160" y="24"/>
                      <a:pt x="6081" y="1"/>
                      <a:pt x="600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957" name="Google Shape;9216;p73">
              <a:extLst>
                <a:ext uri="{FF2B5EF4-FFF2-40B4-BE49-F238E27FC236}">
                  <a16:creationId xmlns:a16="http://schemas.microsoft.com/office/drawing/2014/main" id="{451C51BF-96D9-4FE2-E94F-9457965CCB60}"/>
                </a:ext>
              </a:extLst>
            </p:cNvPr>
            <p:cNvGrpSpPr/>
            <p:nvPr/>
          </p:nvGrpSpPr>
          <p:grpSpPr>
            <a:xfrm>
              <a:off x="8376514" y="2310252"/>
              <a:ext cx="505937" cy="442045"/>
              <a:chOff x="5046550" y="2327025"/>
              <a:chExt cx="299325" cy="261525"/>
            </a:xfrm>
            <a:grpFill/>
          </p:grpSpPr>
          <p:sp>
            <p:nvSpPr>
              <p:cNvPr id="8050" name="Google Shape;9217;p73">
                <a:extLst>
                  <a:ext uri="{FF2B5EF4-FFF2-40B4-BE49-F238E27FC236}">
                    <a16:creationId xmlns:a16="http://schemas.microsoft.com/office/drawing/2014/main" id="{99C0CD83-48BC-BF2C-2656-59392AC0B1C8}"/>
                  </a:ext>
                </a:extLst>
              </p:cNvPr>
              <p:cNvSpPr/>
              <p:nvPr/>
            </p:nvSpPr>
            <p:spPr>
              <a:xfrm>
                <a:off x="5046550" y="2448325"/>
                <a:ext cx="297750" cy="140225"/>
              </a:xfrm>
              <a:custGeom>
                <a:avLst/>
                <a:gdLst/>
                <a:ahLst/>
                <a:cxnLst/>
                <a:rect l="l" t="t" r="r" b="b"/>
                <a:pathLst>
                  <a:path w="11910" h="5609" extrusionOk="0">
                    <a:moveTo>
                      <a:pt x="4569" y="1386"/>
                    </a:moveTo>
                    <a:cubicBezTo>
                      <a:pt x="4538" y="1575"/>
                      <a:pt x="4506" y="1828"/>
                      <a:pt x="4443" y="2111"/>
                    </a:cubicBezTo>
                    <a:lnTo>
                      <a:pt x="757" y="2111"/>
                    </a:lnTo>
                    <a:lnTo>
                      <a:pt x="757" y="1386"/>
                    </a:lnTo>
                    <a:close/>
                    <a:moveTo>
                      <a:pt x="11185" y="1386"/>
                    </a:moveTo>
                    <a:lnTo>
                      <a:pt x="11185" y="2111"/>
                    </a:lnTo>
                    <a:lnTo>
                      <a:pt x="7530" y="2111"/>
                    </a:lnTo>
                    <a:cubicBezTo>
                      <a:pt x="7467" y="1828"/>
                      <a:pt x="7436" y="1575"/>
                      <a:pt x="7373" y="1386"/>
                    </a:cubicBezTo>
                    <a:close/>
                    <a:moveTo>
                      <a:pt x="5955" y="725"/>
                    </a:moveTo>
                    <a:cubicBezTo>
                      <a:pt x="6270" y="725"/>
                      <a:pt x="6396" y="788"/>
                      <a:pt x="6491" y="1071"/>
                    </a:cubicBezTo>
                    <a:cubicBezTo>
                      <a:pt x="6743" y="1639"/>
                      <a:pt x="6900" y="2804"/>
                      <a:pt x="7247" y="4852"/>
                    </a:cubicBezTo>
                    <a:lnTo>
                      <a:pt x="4664" y="4852"/>
                    </a:lnTo>
                    <a:cubicBezTo>
                      <a:pt x="5010" y="2804"/>
                      <a:pt x="5168" y="1639"/>
                      <a:pt x="5388" y="1071"/>
                    </a:cubicBezTo>
                    <a:cubicBezTo>
                      <a:pt x="5514" y="788"/>
                      <a:pt x="5640" y="725"/>
                      <a:pt x="5955" y="725"/>
                    </a:cubicBezTo>
                    <a:close/>
                    <a:moveTo>
                      <a:pt x="5955" y="0"/>
                    </a:moveTo>
                    <a:cubicBezTo>
                      <a:pt x="5357" y="0"/>
                      <a:pt x="5010" y="221"/>
                      <a:pt x="4758" y="725"/>
                    </a:cubicBezTo>
                    <a:lnTo>
                      <a:pt x="347" y="725"/>
                    </a:lnTo>
                    <a:cubicBezTo>
                      <a:pt x="158" y="725"/>
                      <a:pt x="1" y="882"/>
                      <a:pt x="1" y="1071"/>
                    </a:cubicBezTo>
                    <a:lnTo>
                      <a:pt x="1" y="2458"/>
                    </a:lnTo>
                    <a:cubicBezTo>
                      <a:pt x="1" y="2647"/>
                      <a:pt x="158" y="2804"/>
                      <a:pt x="347" y="2804"/>
                    </a:cubicBezTo>
                    <a:lnTo>
                      <a:pt x="4254" y="2804"/>
                    </a:lnTo>
                    <a:cubicBezTo>
                      <a:pt x="4191" y="3371"/>
                      <a:pt x="4065" y="4064"/>
                      <a:pt x="3907" y="4884"/>
                    </a:cubicBezTo>
                    <a:lnTo>
                      <a:pt x="3498" y="4884"/>
                    </a:lnTo>
                    <a:cubicBezTo>
                      <a:pt x="3309" y="4884"/>
                      <a:pt x="3151" y="5041"/>
                      <a:pt x="3151" y="5262"/>
                    </a:cubicBezTo>
                    <a:cubicBezTo>
                      <a:pt x="3151" y="5451"/>
                      <a:pt x="3309" y="5608"/>
                      <a:pt x="3498" y="5608"/>
                    </a:cubicBezTo>
                    <a:lnTo>
                      <a:pt x="8350" y="5608"/>
                    </a:lnTo>
                    <a:cubicBezTo>
                      <a:pt x="8539" y="5608"/>
                      <a:pt x="8696" y="5451"/>
                      <a:pt x="8696" y="5262"/>
                    </a:cubicBezTo>
                    <a:cubicBezTo>
                      <a:pt x="8696" y="5041"/>
                      <a:pt x="8539" y="4884"/>
                      <a:pt x="8350" y="4884"/>
                    </a:cubicBezTo>
                    <a:lnTo>
                      <a:pt x="7972" y="4884"/>
                    </a:lnTo>
                    <a:cubicBezTo>
                      <a:pt x="7814" y="4064"/>
                      <a:pt x="7688" y="3403"/>
                      <a:pt x="7593" y="2804"/>
                    </a:cubicBezTo>
                    <a:lnTo>
                      <a:pt x="11500" y="2804"/>
                    </a:lnTo>
                    <a:cubicBezTo>
                      <a:pt x="11689" y="2804"/>
                      <a:pt x="11847" y="2647"/>
                      <a:pt x="11847" y="2458"/>
                    </a:cubicBezTo>
                    <a:lnTo>
                      <a:pt x="11847" y="1071"/>
                    </a:lnTo>
                    <a:cubicBezTo>
                      <a:pt x="11910" y="882"/>
                      <a:pt x="11752" y="725"/>
                      <a:pt x="11532" y="725"/>
                    </a:cubicBezTo>
                    <a:lnTo>
                      <a:pt x="7121" y="725"/>
                    </a:lnTo>
                    <a:cubicBezTo>
                      <a:pt x="6900" y="252"/>
                      <a:pt x="6554" y="0"/>
                      <a:pt x="59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51" name="Google Shape;9218;p73">
                <a:extLst>
                  <a:ext uri="{FF2B5EF4-FFF2-40B4-BE49-F238E27FC236}">
                    <a16:creationId xmlns:a16="http://schemas.microsoft.com/office/drawing/2014/main" id="{3E8A4A5D-F8D7-9785-C87B-1D29158D1167}"/>
                  </a:ext>
                </a:extLst>
              </p:cNvPr>
              <p:cNvSpPr/>
              <p:nvPr/>
            </p:nvSpPr>
            <p:spPr>
              <a:xfrm>
                <a:off x="5241900" y="2327025"/>
                <a:ext cx="103975" cy="121325"/>
              </a:xfrm>
              <a:custGeom>
                <a:avLst/>
                <a:gdLst/>
                <a:ahLst/>
                <a:cxnLst/>
                <a:rect l="l" t="t" r="r" b="b"/>
                <a:pathLst>
                  <a:path w="4159" h="4853" extrusionOk="0">
                    <a:moveTo>
                      <a:pt x="1985" y="725"/>
                    </a:moveTo>
                    <a:cubicBezTo>
                      <a:pt x="2394" y="725"/>
                      <a:pt x="2709" y="1040"/>
                      <a:pt x="2709" y="1450"/>
                    </a:cubicBezTo>
                    <a:cubicBezTo>
                      <a:pt x="2709" y="1828"/>
                      <a:pt x="2394" y="2143"/>
                      <a:pt x="1985" y="2143"/>
                    </a:cubicBezTo>
                    <a:cubicBezTo>
                      <a:pt x="1607" y="2143"/>
                      <a:pt x="1292" y="1828"/>
                      <a:pt x="1292" y="1450"/>
                    </a:cubicBezTo>
                    <a:cubicBezTo>
                      <a:pt x="1292" y="1040"/>
                      <a:pt x="1638" y="725"/>
                      <a:pt x="1985" y="725"/>
                    </a:cubicBezTo>
                    <a:close/>
                    <a:moveTo>
                      <a:pt x="1985" y="2804"/>
                    </a:moveTo>
                    <a:cubicBezTo>
                      <a:pt x="2741" y="2804"/>
                      <a:pt x="3371" y="3435"/>
                      <a:pt x="3371" y="4191"/>
                    </a:cubicBezTo>
                    <a:lnTo>
                      <a:pt x="630" y="4191"/>
                    </a:lnTo>
                    <a:cubicBezTo>
                      <a:pt x="630" y="3435"/>
                      <a:pt x="1260" y="2804"/>
                      <a:pt x="1985" y="2804"/>
                    </a:cubicBezTo>
                    <a:close/>
                    <a:moveTo>
                      <a:pt x="2048" y="1"/>
                    </a:moveTo>
                    <a:cubicBezTo>
                      <a:pt x="1292" y="1"/>
                      <a:pt x="662" y="631"/>
                      <a:pt x="662" y="1387"/>
                    </a:cubicBezTo>
                    <a:cubicBezTo>
                      <a:pt x="662" y="1765"/>
                      <a:pt x="819" y="2111"/>
                      <a:pt x="1040" y="2332"/>
                    </a:cubicBezTo>
                    <a:cubicBezTo>
                      <a:pt x="410" y="2710"/>
                      <a:pt x="0" y="3372"/>
                      <a:pt x="0" y="4159"/>
                    </a:cubicBezTo>
                    <a:lnTo>
                      <a:pt x="0" y="4506"/>
                    </a:lnTo>
                    <a:cubicBezTo>
                      <a:pt x="0" y="4695"/>
                      <a:pt x="158" y="4852"/>
                      <a:pt x="347" y="4852"/>
                    </a:cubicBezTo>
                    <a:lnTo>
                      <a:pt x="3812" y="4852"/>
                    </a:lnTo>
                    <a:cubicBezTo>
                      <a:pt x="4001" y="4852"/>
                      <a:pt x="4159" y="4695"/>
                      <a:pt x="4159" y="4506"/>
                    </a:cubicBezTo>
                    <a:lnTo>
                      <a:pt x="4159" y="4159"/>
                    </a:lnTo>
                    <a:cubicBezTo>
                      <a:pt x="4096" y="3403"/>
                      <a:pt x="3655" y="2710"/>
                      <a:pt x="3025" y="2332"/>
                    </a:cubicBezTo>
                    <a:cubicBezTo>
                      <a:pt x="3245" y="2111"/>
                      <a:pt x="3403" y="1765"/>
                      <a:pt x="3403" y="1387"/>
                    </a:cubicBezTo>
                    <a:cubicBezTo>
                      <a:pt x="3403" y="631"/>
                      <a:pt x="2772" y="1"/>
                      <a:pt x="204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52" name="Google Shape;9219;p73">
                <a:extLst>
                  <a:ext uri="{FF2B5EF4-FFF2-40B4-BE49-F238E27FC236}">
                    <a16:creationId xmlns:a16="http://schemas.microsoft.com/office/drawing/2014/main" id="{6D67B10F-2C20-545C-5925-D807F2BFC29C}"/>
                  </a:ext>
                </a:extLst>
              </p:cNvPr>
              <p:cNvSpPr/>
              <p:nvPr/>
            </p:nvSpPr>
            <p:spPr>
              <a:xfrm>
                <a:off x="5048925" y="2328600"/>
                <a:ext cx="103975" cy="121325"/>
              </a:xfrm>
              <a:custGeom>
                <a:avLst/>
                <a:gdLst/>
                <a:ahLst/>
                <a:cxnLst/>
                <a:rect l="l" t="t" r="r" b="b"/>
                <a:pathLst>
                  <a:path w="4159" h="4853" extrusionOk="0">
                    <a:moveTo>
                      <a:pt x="2048" y="662"/>
                    </a:moveTo>
                    <a:cubicBezTo>
                      <a:pt x="2426" y="662"/>
                      <a:pt x="2741" y="977"/>
                      <a:pt x="2741" y="1387"/>
                    </a:cubicBezTo>
                    <a:cubicBezTo>
                      <a:pt x="2741" y="1765"/>
                      <a:pt x="2426" y="2080"/>
                      <a:pt x="2048" y="2080"/>
                    </a:cubicBezTo>
                    <a:cubicBezTo>
                      <a:pt x="1639" y="2080"/>
                      <a:pt x="1324" y="1765"/>
                      <a:pt x="1324" y="1387"/>
                    </a:cubicBezTo>
                    <a:cubicBezTo>
                      <a:pt x="1324" y="977"/>
                      <a:pt x="1670" y="662"/>
                      <a:pt x="2048" y="662"/>
                    </a:cubicBezTo>
                    <a:close/>
                    <a:moveTo>
                      <a:pt x="2048" y="2710"/>
                    </a:moveTo>
                    <a:cubicBezTo>
                      <a:pt x="2773" y="2710"/>
                      <a:pt x="3403" y="3340"/>
                      <a:pt x="3403" y="4096"/>
                    </a:cubicBezTo>
                    <a:lnTo>
                      <a:pt x="662" y="4096"/>
                    </a:lnTo>
                    <a:cubicBezTo>
                      <a:pt x="662" y="3340"/>
                      <a:pt x="1292" y="2710"/>
                      <a:pt x="2048" y="2710"/>
                    </a:cubicBezTo>
                    <a:close/>
                    <a:moveTo>
                      <a:pt x="2111" y="1"/>
                    </a:moveTo>
                    <a:cubicBezTo>
                      <a:pt x="1355" y="1"/>
                      <a:pt x="725" y="631"/>
                      <a:pt x="725" y="1387"/>
                    </a:cubicBezTo>
                    <a:cubicBezTo>
                      <a:pt x="725" y="1733"/>
                      <a:pt x="882" y="2080"/>
                      <a:pt x="1134" y="2332"/>
                    </a:cubicBezTo>
                    <a:cubicBezTo>
                      <a:pt x="410" y="2647"/>
                      <a:pt x="0" y="3340"/>
                      <a:pt x="0" y="4128"/>
                    </a:cubicBezTo>
                    <a:lnTo>
                      <a:pt x="0" y="4474"/>
                    </a:lnTo>
                    <a:cubicBezTo>
                      <a:pt x="0" y="4695"/>
                      <a:pt x="158" y="4852"/>
                      <a:pt x="347" y="4852"/>
                    </a:cubicBezTo>
                    <a:lnTo>
                      <a:pt x="3812" y="4852"/>
                    </a:lnTo>
                    <a:cubicBezTo>
                      <a:pt x="4001" y="4852"/>
                      <a:pt x="4159" y="4695"/>
                      <a:pt x="4159" y="4474"/>
                    </a:cubicBezTo>
                    <a:lnTo>
                      <a:pt x="4159" y="4128"/>
                    </a:lnTo>
                    <a:cubicBezTo>
                      <a:pt x="4159" y="3340"/>
                      <a:pt x="3718" y="2678"/>
                      <a:pt x="3088" y="2332"/>
                    </a:cubicBezTo>
                    <a:cubicBezTo>
                      <a:pt x="3340" y="2080"/>
                      <a:pt x="3497" y="1733"/>
                      <a:pt x="3497" y="1387"/>
                    </a:cubicBezTo>
                    <a:cubicBezTo>
                      <a:pt x="3497" y="631"/>
                      <a:pt x="2867" y="1"/>
                      <a:pt x="2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958" name="Google Shape;9220;p73">
              <a:extLst>
                <a:ext uri="{FF2B5EF4-FFF2-40B4-BE49-F238E27FC236}">
                  <a16:creationId xmlns:a16="http://schemas.microsoft.com/office/drawing/2014/main" id="{88B88DE0-8593-7139-47AD-2BB8F65D4131}"/>
                </a:ext>
              </a:extLst>
            </p:cNvPr>
            <p:cNvSpPr/>
            <p:nvPr/>
          </p:nvSpPr>
          <p:spPr>
            <a:xfrm>
              <a:off x="8489608" y="2923979"/>
              <a:ext cx="279612" cy="501923"/>
            </a:xfrm>
            <a:custGeom>
              <a:avLst/>
              <a:gdLst/>
              <a:ahLst/>
              <a:cxnLst/>
              <a:rect l="l" t="t" r="r" b="b"/>
              <a:pathLst>
                <a:path w="6617" h="11878" extrusionOk="0">
                  <a:moveTo>
                    <a:pt x="2962" y="725"/>
                  </a:moveTo>
                  <a:lnTo>
                    <a:pt x="2489" y="2111"/>
                  </a:lnTo>
                  <a:lnTo>
                    <a:pt x="1575" y="2111"/>
                  </a:lnTo>
                  <a:lnTo>
                    <a:pt x="1103" y="725"/>
                  </a:lnTo>
                  <a:close/>
                  <a:moveTo>
                    <a:pt x="3277" y="3529"/>
                  </a:moveTo>
                  <a:lnTo>
                    <a:pt x="5892" y="6144"/>
                  </a:lnTo>
                  <a:lnTo>
                    <a:pt x="5892" y="6616"/>
                  </a:lnTo>
                  <a:lnTo>
                    <a:pt x="5419" y="6616"/>
                  </a:lnTo>
                  <a:lnTo>
                    <a:pt x="3434" y="4663"/>
                  </a:lnTo>
                  <a:lnTo>
                    <a:pt x="3277" y="3529"/>
                  </a:lnTo>
                  <a:close/>
                  <a:moveTo>
                    <a:pt x="2458" y="2804"/>
                  </a:moveTo>
                  <a:lnTo>
                    <a:pt x="3434" y="9357"/>
                  </a:lnTo>
                  <a:lnTo>
                    <a:pt x="2048" y="10964"/>
                  </a:lnTo>
                  <a:lnTo>
                    <a:pt x="693" y="9357"/>
                  </a:lnTo>
                  <a:lnTo>
                    <a:pt x="1670" y="2804"/>
                  </a:lnTo>
                  <a:close/>
                  <a:moveTo>
                    <a:pt x="693" y="0"/>
                  </a:moveTo>
                  <a:cubicBezTo>
                    <a:pt x="567" y="0"/>
                    <a:pt x="473" y="32"/>
                    <a:pt x="410" y="158"/>
                  </a:cubicBezTo>
                  <a:cubicBezTo>
                    <a:pt x="315" y="252"/>
                    <a:pt x="315" y="378"/>
                    <a:pt x="378" y="473"/>
                  </a:cubicBezTo>
                  <a:lnTo>
                    <a:pt x="1040" y="2489"/>
                  </a:lnTo>
                  <a:lnTo>
                    <a:pt x="0" y="9389"/>
                  </a:lnTo>
                  <a:cubicBezTo>
                    <a:pt x="0" y="9452"/>
                    <a:pt x="0" y="9578"/>
                    <a:pt x="95" y="9672"/>
                  </a:cubicBezTo>
                  <a:lnTo>
                    <a:pt x="1828" y="11751"/>
                  </a:lnTo>
                  <a:cubicBezTo>
                    <a:pt x="1891" y="11814"/>
                    <a:pt x="1985" y="11877"/>
                    <a:pt x="2080" y="11877"/>
                  </a:cubicBezTo>
                  <a:cubicBezTo>
                    <a:pt x="2206" y="11877"/>
                    <a:pt x="2300" y="11814"/>
                    <a:pt x="2363" y="11751"/>
                  </a:cubicBezTo>
                  <a:lnTo>
                    <a:pt x="4096" y="9672"/>
                  </a:lnTo>
                  <a:cubicBezTo>
                    <a:pt x="4190" y="9578"/>
                    <a:pt x="4190" y="9483"/>
                    <a:pt x="4190" y="9389"/>
                  </a:cubicBezTo>
                  <a:lnTo>
                    <a:pt x="3623" y="5797"/>
                  </a:lnTo>
                  <a:lnTo>
                    <a:pt x="5041" y="7183"/>
                  </a:lnTo>
                  <a:cubicBezTo>
                    <a:pt x="5136" y="7246"/>
                    <a:pt x="5199" y="7309"/>
                    <a:pt x="5293" y="7309"/>
                  </a:cubicBezTo>
                  <a:lnTo>
                    <a:pt x="6270" y="7309"/>
                  </a:lnTo>
                  <a:cubicBezTo>
                    <a:pt x="6459" y="7309"/>
                    <a:pt x="6616" y="7152"/>
                    <a:pt x="6616" y="6931"/>
                  </a:cubicBezTo>
                  <a:lnTo>
                    <a:pt x="6616" y="5955"/>
                  </a:lnTo>
                  <a:cubicBezTo>
                    <a:pt x="6616" y="5892"/>
                    <a:pt x="6585" y="5766"/>
                    <a:pt x="6490" y="5734"/>
                  </a:cubicBezTo>
                  <a:lnTo>
                    <a:pt x="3119" y="2426"/>
                  </a:lnTo>
                  <a:lnTo>
                    <a:pt x="3749" y="473"/>
                  </a:lnTo>
                  <a:cubicBezTo>
                    <a:pt x="3781" y="378"/>
                    <a:pt x="3749" y="252"/>
                    <a:pt x="3718" y="158"/>
                  </a:cubicBezTo>
                  <a:cubicBezTo>
                    <a:pt x="3623" y="95"/>
                    <a:pt x="3560" y="0"/>
                    <a:pt x="34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959" name="Google Shape;9221;p73">
              <a:extLst>
                <a:ext uri="{FF2B5EF4-FFF2-40B4-BE49-F238E27FC236}">
                  <a16:creationId xmlns:a16="http://schemas.microsoft.com/office/drawing/2014/main" id="{9311BC2D-0CAE-1BA7-BACC-053D7F7B871B}"/>
                </a:ext>
              </a:extLst>
            </p:cNvPr>
            <p:cNvGrpSpPr/>
            <p:nvPr/>
          </p:nvGrpSpPr>
          <p:grpSpPr>
            <a:xfrm>
              <a:off x="10278360" y="2925316"/>
              <a:ext cx="503276" cy="499261"/>
              <a:chOff x="6167350" y="2672800"/>
              <a:chExt cx="297750" cy="295375"/>
            </a:xfrm>
            <a:grpFill/>
          </p:grpSpPr>
          <p:sp>
            <p:nvSpPr>
              <p:cNvPr id="8045" name="Google Shape;9222;p73">
                <a:extLst>
                  <a:ext uri="{FF2B5EF4-FFF2-40B4-BE49-F238E27FC236}">
                    <a16:creationId xmlns:a16="http://schemas.microsoft.com/office/drawing/2014/main" id="{CE3B8DB7-047E-5F30-B979-097B146C9A3F}"/>
                  </a:ext>
                </a:extLst>
              </p:cNvPr>
              <p:cNvSpPr/>
              <p:nvPr/>
            </p:nvSpPr>
            <p:spPr>
              <a:xfrm>
                <a:off x="6167350" y="2672800"/>
                <a:ext cx="226850" cy="295375"/>
              </a:xfrm>
              <a:custGeom>
                <a:avLst/>
                <a:gdLst/>
                <a:ahLst/>
                <a:cxnLst/>
                <a:rect l="l" t="t" r="r" b="b"/>
                <a:pathLst>
                  <a:path w="9074" h="11815" extrusionOk="0">
                    <a:moveTo>
                      <a:pt x="4537" y="725"/>
                    </a:moveTo>
                    <a:cubicBezTo>
                      <a:pt x="4758" y="725"/>
                      <a:pt x="4915" y="882"/>
                      <a:pt x="4915" y="1071"/>
                    </a:cubicBezTo>
                    <a:cubicBezTo>
                      <a:pt x="4915" y="1260"/>
                      <a:pt x="5073" y="1418"/>
                      <a:pt x="5262" y="1418"/>
                    </a:cubicBezTo>
                    <a:lnTo>
                      <a:pt x="5955" y="1418"/>
                    </a:lnTo>
                    <a:cubicBezTo>
                      <a:pt x="6175" y="1418"/>
                      <a:pt x="6333" y="1575"/>
                      <a:pt x="6333" y="1796"/>
                    </a:cubicBezTo>
                    <a:cubicBezTo>
                      <a:pt x="6333" y="1985"/>
                      <a:pt x="6175" y="2142"/>
                      <a:pt x="5955" y="2142"/>
                    </a:cubicBezTo>
                    <a:lnTo>
                      <a:pt x="3119" y="2142"/>
                    </a:lnTo>
                    <a:cubicBezTo>
                      <a:pt x="2930" y="2142"/>
                      <a:pt x="2773" y="1985"/>
                      <a:pt x="2773" y="1796"/>
                    </a:cubicBezTo>
                    <a:cubicBezTo>
                      <a:pt x="2773" y="1575"/>
                      <a:pt x="2930" y="1418"/>
                      <a:pt x="3151" y="1418"/>
                    </a:cubicBezTo>
                    <a:lnTo>
                      <a:pt x="3844" y="1418"/>
                    </a:lnTo>
                    <a:cubicBezTo>
                      <a:pt x="4033" y="1418"/>
                      <a:pt x="4191" y="1260"/>
                      <a:pt x="4191" y="1071"/>
                    </a:cubicBezTo>
                    <a:cubicBezTo>
                      <a:pt x="4191" y="882"/>
                      <a:pt x="4348" y="725"/>
                      <a:pt x="4537" y="725"/>
                    </a:cubicBezTo>
                    <a:close/>
                    <a:moveTo>
                      <a:pt x="8066" y="2111"/>
                    </a:moveTo>
                    <a:cubicBezTo>
                      <a:pt x="8255" y="2111"/>
                      <a:pt x="8412" y="2268"/>
                      <a:pt x="8412" y="2458"/>
                    </a:cubicBezTo>
                    <a:lnTo>
                      <a:pt x="8412" y="10806"/>
                    </a:lnTo>
                    <a:lnTo>
                      <a:pt x="8381" y="10806"/>
                    </a:lnTo>
                    <a:cubicBezTo>
                      <a:pt x="8381" y="10995"/>
                      <a:pt x="8223" y="11153"/>
                      <a:pt x="8034" y="11153"/>
                    </a:cubicBezTo>
                    <a:lnTo>
                      <a:pt x="1040" y="11153"/>
                    </a:lnTo>
                    <a:cubicBezTo>
                      <a:pt x="851" y="11153"/>
                      <a:pt x="693" y="10995"/>
                      <a:pt x="693" y="10806"/>
                    </a:cubicBezTo>
                    <a:lnTo>
                      <a:pt x="693" y="2458"/>
                    </a:lnTo>
                    <a:cubicBezTo>
                      <a:pt x="693" y="2268"/>
                      <a:pt x="851" y="2111"/>
                      <a:pt x="1040" y="2111"/>
                    </a:cubicBezTo>
                    <a:lnTo>
                      <a:pt x="2143" y="2111"/>
                    </a:lnTo>
                    <a:cubicBezTo>
                      <a:pt x="2300" y="2489"/>
                      <a:pt x="2647" y="2804"/>
                      <a:pt x="3119" y="2804"/>
                    </a:cubicBezTo>
                    <a:lnTo>
                      <a:pt x="5986" y="2804"/>
                    </a:lnTo>
                    <a:cubicBezTo>
                      <a:pt x="6396" y="2804"/>
                      <a:pt x="6805" y="2521"/>
                      <a:pt x="6963" y="2111"/>
                    </a:cubicBezTo>
                    <a:close/>
                    <a:moveTo>
                      <a:pt x="4506" y="0"/>
                    </a:moveTo>
                    <a:cubicBezTo>
                      <a:pt x="4096" y="0"/>
                      <a:pt x="3686" y="284"/>
                      <a:pt x="3529" y="725"/>
                    </a:cubicBezTo>
                    <a:lnTo>
                      <a:pt x="3088" y="725"/>
                    </a:lnTo>
                    <a:cubicBezTo>
                      <a:pt x="2678" y="725"/>
                      <a:pt x="2269" y="1008"/>
                      <a:pt x="2111" y="1418"/>
                    </a:cubicBezTo>
                    <a:lnTo>
                      <a:pt x="1009" y="1418"/>
                    </a:lnTo>
                    <a:cubicBezTo>
                      <a:pt x="410" y="1418"/>
                      <a:pt x="0" y="1890"/>
                      <a:pt x="0" y="2458"/>
                    </a:cubicBezTo>
                    <a:lnTo>
                      <a:pt x="0" y="10806"/>
                    </a:lnTo>
                    <a:cubicBezTo>
                      <a:pt x="0" y="11405"/>
                      <a:pt x="473" y="11814"/>
                      <a:pt x="1009" y="11814"/>
                    </a:cubicBezTo>
                    <a:lnTo>
                      <a:pt x="7971" y="11814"/>
                    </a:lnTo>
                    <a:cubicBezTo>
                      <a:pt x="8570" y="11814"/>
                      <a:pt x="9011" y="11342"/>
                      <a:pt x="9011" y="10806"/>
                    </a:cubicBezTo>
                    <a:lnTo>
                      <a:pt x="9011" y="2458"/>
                    </a:lnTo>
                    <a:cubicBezTo>
                      <a:pt x="9074" y="1859"/>
                      <a:pt x="8601" y="1418"/>
                      <a:pt x="8034" y="1418"/>
                    </a:cubicBezTo>
                    <a:lnTo>
                      <a:pt x="6931" y="1418"/>
                    </a:lnTo>
                    <a:cubicBezTo>
                      <a:pt x="6774" y="1040"/>
                      <a:pt x="6396" y="725"/>
                      <a:pt x="5923" y="725"/>
                    </a:cubicBezTo>
                    <a:lnTo>
                      <a:pt x="5545" y="725"/>
                    </a:lnTo>
                    <a:cubicBezTo>
                      <a:pt x="5514" y="567"/>
                      <a:pt x="5388" y="441"/>
                      <a:pt x="5262" y="315"/>
                    </a:cubicBezTo>
                    <a:cubicBezTo>
                      <a:pt x="5073" y="126"/>
                      <a:pt x="4789" y="0"/>
                      <a:pt x="450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46" name="Google Shape;9223;p73">
                <a:extLst>
                  <a:ext uri="{FF2B5EF4-FFF2-40B4-BE49-F238E27FC236}">
                    <a16:creationId xmlns:a16="http://schemas.microsoft.com/office/drawing/2014/main" id="{EA39AFAC-5359-6501-3A0E-CC5E0F9984CD}"/>
                  </a:ext>
                </a:extLst>
              </p:cNvPr>
              <p:cNvSpPr/>
              <p:nvPr/>
            </p:nvSpPr>
            <p:spPr>
              <a:xfrm>
                <a:off x="6201225" y="2762575"/>
                <a:ext cx="52775" cy="4965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1986" extrusionOk="0">
                    <a:moveTo>
                      <a:pt x="406" y="1"/>
                    </a:moveTo>
                    <a:cubicBezTo>
                      <a:pt x="315" y="1"/>
                      <a:pt x="221" y="32"/>
                      <a:pt x="158" y="95"/>
                    </a:cubicBezTo>
                    <a:cubicBezTo>
                      <a:pt x="63" y="190"/>
                      <a:pt x="63" y="442"/>
                      <a:pt x="158" y="568"/>
                    </a:cubicBezTo>
                    <a:lnTo>
                      <a:pt x="599" y="977"/>
                    </a:lnTo>
                    <a:lnTo>
                      <a:pt x="158" y="1418"/>
                    </a:lnTo>
                    <a:cubicBezTo>
                      <a:pt x="0" y="1544"/>
                      <a:pt x="0" y="1733"/>
                      <a:pt x="158" y="1891"/>
                    </a:cubicBezTo>
                    <a:cubicBezTo>
                      <a:pt x="221" y="1954"/>
                      <a:pt x="315" y="1985"/>
                      <a:pt x="406" y="1985"/>
                    </a:cubicBezTo>
                    <a:cubicBezTo>
                      <a:pt x="496" y="1985"/>
                      <a:pt x="583" y="1954"/>
                      <a:pt x="630" y="1891"/>
                    </a:cubicBezTo>
                    <a:lnTo>
                      <a:pt x="1071" y="1450"/>
                    </a:lnTo>
                    <a:lnTo>
                      <a:pt x="1512" y="1891"/>
                    </a:lnTo>
                    <a:cubicBezTo>
                      <a:pt x="1575" y="1954"/>
                      <a:pt x="1662" y="1985"/>
                      <a:pt x="1749" y="1985"/>
                    </a:cubicBezTo>
                    <a:cubicBezTo>
                      <a:pt x="1835" y="1985"/>
                      <a:pt x="1922" y="1954"/>
                      <a:pt x="1985" y="1891"/>
                    </a:cubicBezTo>
                    <a:cubicBezTo>
                      <a:pt x="2111" y="1765"/>
                      <a:pt x="2111" y="1544"/>
                      <a:pt x="1985" y="1418"/>
                    </a:cubicBezTo>
                    <a:lnTo>
                      <a:pt x="1544" y="977"/>
                    </a:lnTo>
                    <a:lnTo>
                      <a:pt x="1985" y="568"/>
                    </a:lnTo>
                    <a:cubicBezTo>
                      <a:pt x="2111" y="442"/>
                      <a:pt x="2111" y="190"/>
                      <a:pt x="1985" y="95"/>
                    </a:cubicBezTo>
                    <a:cubicBezTo>
                      <a:pt x="1922" y="32"/>
                      <a:pt x="1835" y="1"/>
                      <a:pt x="1749" y="1"/>
                    </a:cubicBezTo>
                    <a:cubicBezTo>
                      <a:pt x="1662" y="1"/>
                      <a:pt x="1575" y="32"/>
                      <a:pt x="1512" y="95"/>
                    </a:cubicBezTo>
                    <a:lnTo>
                      <a:pt x="1071" y="505"/>
                    </a:lnTo>
                    <a:lnTo>
                      <a:pt x="630" y="95"/>
                    </a:lnTo>
                    <a:cubicBezTo>
                      <a:pt x="583" y="32"/>
                      <a:pt x="496" y="1"/>
                      <a:pt x="40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47" name="Google Shape;9224;p73">
                <a:extLst>
                  <a:ext uri="{FF2B5EF4-FFF2-40B4-BE49-F238E27FC236}">
                    <a16:creationId xmlns:a16="http://schemas.microsoft.com/office/drawing/2014/main" id="{4C51D29B-EAE7-1F84-96C2-CBA9122FCD4D}"/>
                  </a:ext>
                </a:extLst>
              </p:cNvPr>
              <p:cNvSpPr/>
              <p:nvPr/>
            </p:nvSpPr>
            <p:spPr>
              <a:xfrm>
                <a:off x="6308325" y="2882300"/>
                <a:ext cx="51225" cy="49650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1986" extrusionOk="0">
                    <a:moveTo>
                      <a:pt x="363" y="0"/>
                    </a:moveTo>
                    <a:cubicBezTo>
                      <a:pt x="276" y="0"/>
                      <a:pt x="190" y="32"/>
                      <a:pt x="127" y="95"/>
                    </a:cubicBezTo>
                    <a:cubicBezTo>
                      <a:pt x="1" y="221"/>
                      <a:pt x="1" y="441"/>
                      <a:pt x="127" y="567"/>
                    </a:cubicBezTo>
                    <a:lnTo>
                      <a:pt x="568" y="1009"/>
                    </a:lnTo>
                    <a:lnTo>
                      <a:pt x="127" y="1450"/>
                    </a:lnTo>
                    <a:cubicBezTo>
                      <a:pt x="1" y="1544"/>
                      <a:pt x="1" y="1796"/>
                      <a:pt x="127" y="1891"/>
                    </a:cubicBezTo>
                    <a:cubicBezTo>
                      <a:pt x="190" y="1954"/>
                      <a:pt x="276" y="1985"/>
                      <a:pt x="363" y="1985"/>
                    </a:cubicBezTo>
                    <a:cubicBezTo>
                      <a:pt x="450" y="1985"/>
                      <a:pt x="536" y="1954"/>
                      <a:pt x="599" y="1891"/>
                    </a:cubicBezTo>
                    <a:lnTo>
                      <a:pt x="1040" y="1481"/>
                    </a:lnTo>
                    <a:lnTo>
                      <a:pt x="1481" y="1891"/>
                    </a:lnTo>
                    <a:cubicBezTo>
                      <a:pt x="1529" y="1954"/>
                      <a:pt x="1615" y="1985"/>
                      <a:pt x="1706" y="1985"/>
                    </a:cubicBezTo>
                    <a:cubicBezTo>
                      <a:pt x="1797" y="1985"/>
                      <a:pt x="1891" y="1954"/>
                      <a:pt x="1954" y="1891"/>
                    </a:cubicBezTo>
                    <a:cubicBezTo>
                      <a:pt x="2049" y="1796"/>
                      <a:pt x="2049" y="1544"/>
                      <a:pt x="1954" y="1450"/>
                    </a:cubicBezTo>
                    <a:lnTo>
                      <a:pt x="1513" y="1009"/>
                    </a:lnTo>
                    <a:lnTo>
                      <a:pt x="1954" y="567"/>
                    </a:lnTo>
                    <a:cubicBezTo>
                      <a:pt x="2049" y="441"/>
                      <a:pt x="2049" y="252"/>
                      <a:pt x="1954" y="95"/>
                    </a:cubicBezTo>
                    <a:cubicBezTo>
                      <a:pt x="1891" y="32"/>
                      <a:pt x="1804" y="0"/>
                      <a:pt x="1718" y="0"/>
                    </a:cubicBezTo>
                    <a:cubicBezTo>
                      <a:pt x="1631" y="0"/>
                      <a:pt x="1544" y="32"/>
                      <a:pt x="1481" y="95"/>
                    </a:cubicBezTo>
                    <a:lnTo>
                      <a:pt x="1040" y="536"/>
                    </a:lnTo>
                    <a:lnTo>
                      <a:pt x="599" y="95"/>
                    </a:lnTo>
                    <a:cubicBezTo>
                      <a:pt x="536" y="32"/>
                      <a:pt x="450" y="0"/>
                      <a:pt x="3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48" name="Google Shape;9225;p73">
                <a:extLst>
                  <a:ext uri="{FF2B5EF4-FFF2-40B4-BE49-F238E27FC236}">
                    <a16:creationId xmlns:a16="http://schemas.microsoft.com/office/drawing/2014/main" id="{F432AB4F-DF90-5241-C88B-4CDCB926DFF3}"/>
                  </a:ext>
                </a:extLst>
              </p:cNvPr>
              <p:cNvSpPr/>
              <p:nvPr/>
            </p:nvSpPr>
            <p:spPr>
              <a:xfrm>
                <a:off x="6200425" y="2759425"/>
                <a:ext cx="156775" cy="174875"/>
              </a:xfrm>
              <a:custGeom>
                <a:avLst/>
                <a:gdLst/>
                <a:ahLst/>
                <a:cxnLst/>
                <a:rect l="l" t="t" r="r" b="b"/>
                <a:pathLst>
                  <a:path w="6271" h="6995" extrusionOk="0">
                    <a:moveTo>
                      <a:pt x="1103" y="5609"/>
                    </a:moveTo>
                    <a:cubicBezTo>
                      <a:pt x="1292" y="5609"/>
                      <a:pt x="1450" y="5766"/>
                      <a:pt x="1450" y="5955"/>
                    </a:cubicBezTo>
                    <a:cubicBezTo>
                      <a:pt x="1450" y="6144"/>
                      <a:pt x="1292" y="6302"/>
                      <a:pt x="1103" y="6302"/>
                    </a:cubicBezTo>
                    <a:cubicBezTo>
                      <a:pt x="914" y="6302"/>
                      <a:pt x="757" y="6144"/>
                      <a:pt x="757" y="5955"/>
                    </a:cubicBezTo>
                    <a:cubicBezTo>
                      <a:pt x="757" y="5766"/>
                      <a:pt x="914" y="5609"/>
                      <a:pt x="1103" y="5609"/>
                    </a:cubicBezTo>
                    <a:close/>
                    <a:moveTo>
                      <a:pt x="5325" y="1"/>
                    </a:moveTo>
                    <a:cubicBezTo>
                      <a:pt x="5230" y="1"/>
                      <a:pt x="5136" y="64"/>
                      <a:pt x="5073" y="127"/>
                    </a:cubicBezTo>
                    <a:lnTo>
                      <a:pt x="4380" y="851"/>
                    </a:lnTo>
                    <a:cubicBezTo>
                      <a:pt x="4254" y="946"/>
                      <a:pt x="4254" y="1198"/>
                      <a:pt x="4380" y="1324"/>
                    </a:cubicBezTo>
                    <a:cubicBezTo>
                      <a:pt x="4443" y="1371"/>
                      <a:pt x="4529" y="1395"/>
                      <a:pt x="4616" y="1395"/>
                    </a:cubicBezTo>
                    <a:cubicBezTo>
                      <a:pt x="4703" y="1395"/>
                      <a:pt x="4789" y="1371"/>
                      <a:pt x="4852" y="1324"/>
                    </a:cubicBezTo>
                    <a:lnTo>
                      <a:pt x="4978" y="1198"/>
                    </a:lnTo>
                    <a:lnTo>
                      <a:pt x="4978" y="2458"/>
                    </a:lnTo>
                    <a:cubicBezTo>
                      <a:pt x="4978" y="2647"/>
                      <a:pt x="4821" y="2805"/>
                      <a:pt x="4600" y="2805"/>
                    </a:cubicBezTo>
                    <a:lnTo>
                      <a:pt x="1765" y="2805"/>
                    </a:lnTo>
                    <a:cubicBezTo>
                      <a:pt x="1513" y="2805"/>
                      <a:pt x="1229" y="2931"/>
                      <a:pt x="1040" y="3120"/>
                    </a:cubicBezTo>
                    <a:cubicBezTo>
                      <a:pt x="820" y="3309"/>
                      <a:pt x="725" y="3592"/>
                      <a:pt x="725" y="3876"/>
                    </a:cubicBezTo>
                    <a:lnTo>
                      <a:pt x="725" y="4978"/>
                    </a:lnTo>
                    <a:cubicBezTo>
                      <a:pt x="316" y="5136"/>
                      <a:pt x="1" y="5482"/>
                      <a:pt x="1" y="5955"/>
                    </a:cubicBezTo>
                    <a:cubicBezTo>
                      <a:pt x="1" y="6554"/>
                      <a:pt x="473" y="6995"/>
                      <a:pt x="1040" y="6995"/>
                    </a:cubicBezTo>
                    <a:cubicBezTo>
                      <a:pt x="1607" y="6995"/>
                      <a:pt x="2048" y="6522"/>
                      <a:pt x="2048" y="5955"/>
                    </a:cubicBezTo>
                    <a:cubicBezTo>
                      <a:pt x="2048" y="5514"/>
                      <a:pt x="1765" y="5136"/>
                      <a:pt x="1355" y="4978"/>
                    </a:cubicBezTo>
                    <a:lnTo>
                      <a:pt x="1355" y="3876"/>
                    </a:lnTo>
                    <a:cubicBezTo>
                      <a:pt x="1355" y="3687"/>
                      <a:pt x="1513" y="3529"/>
                      <a:pt x="1702" y="3529"/>
                    </a:cubicBezTo>
                    <a:lnTo>
                      <a:pt x="4537" y="3529"/>
                    </a:lnTo>
                    <a:cubicBezTo>
                      <a:pt x="5136" y="3529"/>
                      <a:pt x="5545" y="3057"/>
                      <a:pt x="5545" y="2490"/>
                    </a:cubicBezTo>
                    <a:lnTo>
                      <a:pt x="5545" y="1229"/>
                    </a:lnTo>
                    <a:lnTo>
                      <a:pt x="5671" y="1355"/>
                    </a:lnTo>
                    <a:cubicBezTo>
                      <a:pt x="5734" y="1418"/>
                      <a:pt x="5821" y="1450"/>
                      <a:pt x="5908" y="1450"/>
                    </a:cubicBezTo>
                    <a:cubicBezTo>
                      <a:pt x="5994" y="1450"/>
                      <a:pt x="6081" y="1418"/>
                      <a:pt x="6144" y="1355"/>
                    </a:cubicBezTo>
                    <a:cubicBezTo>
                      <a:pt x="6270" y="1229"/>
                      <a:pt x="6270" y="1009"/>
                      <a:pt x="6144" y="883"/>
                    </a:cubicBezTo>
                    <a:lnTo>
                      <a:pt x="5545" y="127"/>
                    </a:lnTo>
                    <a:cubicBezTo>
                      <a:pt x="5482" y="64"/>
                      <a:pt x="5388" y="1"/>
                      <a:pt x="53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49" name="Google Shape;9226;p73">
                <a:extLst>
                  <a:ext uri="{FF2B5EF4-FFF2-40B4-BE49-F238E27FC236}">
                    <a16:creationId xmlns:a16="http://schemas.microsoft.com/office/drawing/2014/main" id="{3EB691ED-4D30-AE29-1DE0-6E1E63B1CDE7}"/>
                  </a:ext>
                </a:extLst>
              </p:cNvPr>
              <p:cNvSpPr/>
              <p:nvPr/>
            </p:nvSpPr>
            <p:spPr>
              <a:xfrm>
                <a:off x="6412300" y="2742900"/>
                <a:ext cx="52800" cy="208725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8349" extrusionOk="0">
                    <a:moveTo>
                      <a:pt x="1009" y="662"/>
                    </a:moveTo>
                    <a:cubicBezTo>
                      <a:pt x="1229" y="662"/>
                      <a:pt x="1387" y="819"/>
                      <a:pt x="1387" y="1040"/>
                    </a:cubicBezTo>
                    <a:lnTo>
                      <a:pt x="1387" y="1386"/>
                    </a:lnTo>
                    <a:lnTo>
                      <a:pt x="662" y="1386"/>
                    </a:lnTo>
                    <a:lnTo>
                      <a:pt x="662" y="1040"/>
                    </a:lnTo>
                    <a:cubicBezTo>
                      <a:pt x="662" y="819"/>
                      <a:pt x="820" y="662"/>
                      <a:pt x="1009" y="662"/>
                    </a:cubicBezTo>
                    <a:close/>
                    <a:moveTo>
                      <a:pt x="1387" y="2048"/>
                    </a:moveTo>
                    <a:lnTo>
                      <a:pt x="1387" y="6017"/>
                    </a:lnTo>
                    <a:cubicBezTo>
                      <a:pt x="1261" y="5986"/>
                      <a:pt x="1142" y="5970"/>
                      <a:pt x="1024" y="5970"/>
                    </a:cubicBezTo>
                    <a:cubicBezTo>
                      <a:pt x="906" y="5970"/>
                      <a:pt x="788" y="5986"/>
                      <a:pt x="662" y="6017"/>
                    </a:cubicBezTo>
                    <a:lnTo>
                      <a:pt x="662" y="2048"/>
                    </a:lnTo>
                    <a:close/>
                    <a:moveTo>
                      <a:pt x="1009" y="6711"/>
                    </a:moveTo>
                    <a:cubicBezTo>
                      <a:pt x="1103" y="6711"/>
                      <a:pt x="1166" y="6711"/>
                      <a:pt x="1261" y="6742"/>
                    </a:cubicBezTo>
                    <a:lnTo>
                      <a:pt x="1009" y="7246"/>
                    </a:lnTo>
                    <a:lnTo>
                      <a:pt x="788" y="6742"/>
                    </a:lnTo>
                    <a:cubicBezTo>
                      <a:pt x="851" y="6711"/>
                      <a:pt x="946" y="6711"/>
                      <a:pt x="1009" y="6711"/>
                    </a:cubicBezTo>
                    <a:close/>
                    <a:moveTo>
                      <a:pt x="1009" y="0"/>
                    </a:moveTo>
                    <a:cubicBezTo>
                      <a:pt x="441" y="0"/>
                      <a:pt x="0" y="473"/>
                      <a:pt x="0" y="1040"/>
                    </a:cubicBezTo>
                    <a:lnTo>
                      <a:pt x="0" y="6616"/>
                    </a:lnTo>
                    <a:cubicBezTo>
                      <a:pt x="0" y="6648"/>
                      <a:pt x="0" y="6742"/>
                      <a:pt x="32" y="6774"/>
                    </a:cubicBezTo>
                    <a:lnTo>
                      <a:pt x="757" y="8160"/>
                    </a:lnTo>
                    <a:cubicBezTo>
                      <a:pt x="788" y="8286"/>
                      <a:pt x="946" y="8349"/>
                      <a:pt x="1040" y="8349"/>
                    </a:cubicBezTo>
                    <a:cubicBezTo>
                      <a:pt x="1166" y="8349"/>
                      <a:pt x="1292" y="8286"/>
                      <a:pt x="1355" y="8160"/>
                    </a:cubicBezTo>
                    <a:lnTo>
                      <a:pt x="2080" y="6774"/>
                    </a:lnTo>
                    <a:cubicBezTo>
                      <a:pt x="2111" y="6742"/>
                      <a:pt x="2111" y="6648"/>
                      <a:pt x="2111" y="6616"/>
                    </a:cubicBezTo>
                    <a:lnTo>
                      <a:pt x="2111" y="1040"/>
                    </a:lnTo>
                    <a:cubicBezTo>
                      <a:pt x="2048" y="473"/>
                      <a:pt x="1576" y="0"/>
                      <a:pt x="1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960" name="Google Shape;9227;p73">
              <a:extLst>
                <a:ext uri="{FF2B5EF4-FFF2-40B4-BE49-F238E27FC236}">
                  <a16:creationId xmlns:a16="http://schemas.microsoft.com/office/drawing/2014/main" id="{5453D842-2A23-155A-E195-AF11936BC0D8}"/>
                </a:ext>
              </a:extLst>
            </p:cNvPr>
            <p:cNvGrpSpPr/>
            <p:nvPr/>
          </p:nvGrpSpPr>
          <p:grpSpPr>
            <a:xfrm>
              <a:off x="2672056" y="1687222"/>
              <a:ext cx="497951" cy="501923"/>
              <a:chOff x="1777925" y="1953700"/>
              <a:chExt cx="294600" cy="296950"/>
            </a:xfrm>
            <a:grpFill/>
          </p:grpSpPr>
          <p:sp>
            <p:nvSpPr>
              <p:cNvPr id="8041" name="Google Shape;9228;p73">
                <a:extLst>
                  <a:ext uri="{FF2B5EF4-FFF2-40B4-BE49-F238E27FC236}">
                    <a16:creationId xmlns:a16="http://schemas.microsoft.com/office/drawing/2014/main" id="{9888951D-A0E8-CD5B-B2F9-18720C5BC550}"/>
                  </a:ext>
                </a:extLst>
              </p:cNvPr>
              <p:cNvSpPr/>
              <p:nvPr/>
            </p:nvSpPr>
            <p:spPr>
              <a:xfrm>
                <a:off x="1794450" y="2052125"/>
                <a:ext cx="278075" cy="198525"/>
              </a:xfrm>
              <a:custGeom>
                <a:avLst/>
                <a:gdLst/>
                <a:ahLst/>
                <a:cxnLst/>
                <a:rect l="l" t="t" r="r" b="b"/>
                <a:pathLst>
                  <a:path w="11123" h="7941" extrusionOk="0">
                    <a:moveTo>
                      <a:pt x="10545" y="1"/>
                    </a:moveTo>
                    <a:cubicBezTo>
                      <a:pt x="10499" y="1"/>
                      <a:pt x="10449" y="11"/>
                      <a:pt x="10397" y="33"/>
                    </a:cubicBezTo>
                    <a:cubicBezTo>
                      <a:pt x="10208" y="64"/>
                      <a:pt x="10145" y="253"/>
                      <a:pt x="10177" y="474"/>
                    </a:cubicBezTo>
                    <a:cubicBezTo>
                      <a:pt x="10334" y="1009"/>
                      <a:pt x="10460" y="1514"/>
                      <a:pt x="10460" y="1986"/>
                    </a:cubicBezTo>
                    <a:cubicBezTo>
                      <a:pt x="10460" y="4885"/>
                      <a:pt x="8129" y="7247"/>
                      <a:pt x="5199" y="7247"/>
                    </a:cubicBezTo>
                    <a:cubicBezTo>
                      <a:pt x="3561" y="7247"/>
                      <a:pt x="2017" y="6460"/>
                      <a:pt x="1040" y="5137"/>
                    </a:cubicBezTo>
                    <a:lnTo>
                      <a:pt x="1734" y="5137"/>
                    </a:lnTo>
                    <a:cubicBezTo>
                      <a:pt x="1954" y="5137"/>
                      <a:pt x="2112" y="4979"/>
                      <a:pt x="2112" y="4790"/>
                    </a:cubicBezTo>
                    <a:cubicBezTo>
                      <a:pt x="2112" y="4601"/>
                      <a:pt x="1954" y="4444"/>
                      <a:pt x="1734" y="4444"/>
                    </a:cubicBezTo>
                    <a:lnTo>
                      <a:pt x="379" y="4444"/>
                    </a:lnTo>
                    <a:cubicBezTo>
                      <a:pt x="158" y="4444"/>
                      <a:pt x="1" y="4601"/>
                      <a:pt x="1" y="4790"/>
                    </a:cubicBezTo>
                    <a:lnTo>
                      <a:pt x="1" y="6176"/>
                    </a:lnTo>
                    <a:cubicBezTo>
                      <a:pt x="1" y="6365"/>
                      <a:pt x="158" y="6523"/>
                      <a:pt x="379" y="6523"/>
                    </a:cubicBezTo>
                    <a:cubicBezTo>
                      <a:pt x="568" y="6523"/>
                      <a:pt x="725" y="6365"/>
                      <a:pt x="725" y="6176"/>
                    </a:cubicBezTo>
                    <a:lnTo>
                      <a:pt x="725" y="5830"/>
                    </a:lnTo>
                    <a:cubicBezTo>
                      <a:pt x="1860" y="7184"/>
                      <a:pt x="3529" y="7941"/>
                      <a:pt x="5199" y="7941"/>
                    </a:cubicBezTo>
                    <a:cubicBezTo>
                      <a:pt x="8476" y="7941"/>
                      <a:pt x="11122" y="5294"/>
                      <a:pt x="11122" y="2049"/>
                    </a:cubicBezTo>
                    <a:cubicBezTo>
                      <a:pt x="11122" y="1482"/>
                      <a:pt x="11028" y="883"/>
                      <a:pt x="10839" y="253"/>
                    </a:cubicBezTo>
                    <a:cubicBezTo>
                      <a:pt x="10814" y="109"/>
                      <a:pt x="10698" y="1"/>
                      <a:pt x="105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42" name="Google Shape;9229;p73">
                <a:extLst>
                  <a:ext uri="{FF2B5EF4-FFF2-40B4-BE49-F238E27FC236}">
                    <a16:creationId xmlns:a16="http://schemas.microsoft.com/office/drawing/2014/main" id="{7FA66DD5-2498-0455-7C22-67B3F66450B6}"/>
                  </a:ext>
                </a:extLst>
              </p:cNvPr>
              <p:cNvSpPr/>
              <p:nvPr/>
            </p:nvSpPr>
            <p:spPr>
              <a:xfrm>
                <a:off x="1777925" y="1953700"/>
                <a:ext cx="278050" cy="198675"/>
              </a:xfrm>
              <a:custGeom>
                <a:avLst/>
                <a:gdLst/>
                <a:ahLst/>
                <a:cxnLst/>
                <a:rect l="l" t="t" r="r" b="b"/>
                <a:pathLst>
                  <a:path w="11122" h="7947" extrusionOk="0">
                    <a:moveTo>
                      <a:pt x="5892" y="0"/>
                    </a:moveTo>
                    <a:cubicBezTo>
                      <a:pt x="2647" y="0"/>
                      <a:pt x="0" y="2615"/>
                      <a:pt x="0" y="5892"/>
                    </a:cubicBezTo>
                    <a:cubicBezTo>
                      <a:pt x="0" y="6459"/>
                      <a:pt x="63" y="7026"/>
                      <a:pt x="284" y="7656"/>
                    </a:cubicBezTo>
                    <a:cubicBezTo>
                      <a:pt x="310" y="7869"/>
                      <a:pt x="450" y="7947"/>
                      <a:pt x="606" y="7947"/>
                    </a:cubicBezTo>
                    <a:cubicBezTo>
                      <a:pt x="635" y="7947"/>
                      <a:pt x="664" y="7944"/>
                      <a:pt x="693" y="7939"/>
                    </a:cubicBezTo>
                    <a:cubicBezTo>
                      <a:pt x="914" y="7908"/>
                      <a:pt x="977" y="7719"/>
                      <a:pt x="945" y="7498"/>
                    </a:cubicBezTo>
                    <a:cubicBezTo>
                      <a:pt x="788" y="6963"/>
                      <a:pt x="662" y="6459"/>
                      <a:pt x="662" y="5923"/>
                    </a:cubicBezTo>
                    <a:cubicBezTo>
                      <a:pt x="662" y="3056"/>
                      <a:pt x="2993" y="693"/>
                      <a:pt x="5923" y="693"/>
                    </a:cubicBezTo>
                    <a:cubicBezTo>
                      <a:pt x="7561" y="693"/>
                      <a:pt x="9105" y="1481"/>
                      <a:pt x="10082" y="2773"/>
                    </a:cubicBezTo>
                    <a:lnTo>
                      <a:pt x="9389" y="2773"/>
                    </a:lnTo>
                    <a:cubicBezTo>
                      <a:pt x="9168" y="2773"/>
                      <a:pt x="9011" y="2930"/>
                      <a:pt x="9011" y="3151"/>
                    </a:cubicBezTo>
                    <a:cubicBezTo>
                      <a:pt x="9011" y="3340"/>
                      <a:pt x="9168" y="3497"/>
                      <a:pt x="9389" y="3497"/>
                    </a:cubicBezTo>
                    <a:lnTo>
                      <a:pt x="10743" y="3497"/>
                    </a:lnTo>
                    <a:cubicBezTo>
                      <a:pt x="10964" y="3497"/>
                      <a:pt x="11121" y="3340"/>
                      <a:pt x="11121" y="3151"/>
                    </a:cubicBezTo>
                    <a:lnTo>
                      <a:pt x="11121" y="1765"/>
                    </a:lnTo>
                    <a:cubicBezTo>
                      <a:pt x="11121" y="1575"/>
                      <a:pt x="10964" y="1418"/>
                      <a:pt x="10743" y="1418"/>
                    </a:cubicBezTo>
                    <a:cubicBezTo>
                      <a:pt x="10554" y="1418"/>
                      <a:pt x="10397" y="1575"/>
                      <a:pt x="10397" y="1765"/>
                    </a:cubicBezTo>
                    <a:lnTo>
                      <a:pt x="10397" y="2111"/>
                    </a:lnTo>
                    <a:cubicBezTo>
                      <a:pt x="9263" y="725"/>
                      <a:pt x="7593" y="0"/>
                      <a:pt x="58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43" name="Google Shape;9230;p73">
                <a:extLst>
                  <a:ext uri="{FF2B5EF4-FFF2-40B4-BE49-F238E27FC236}">
                    <a16:creationId xmlns:a16="http://schemas.microsoft.com/office/drawing/2014/main" id="{4ABE2824-730B-DDB3-884C-530A80EA9F32}"/>
                  </a:ext>
                </a:extLst>
              </p:cNvPr>
              <p:cNvSpPr/>
              <p:nvPr/>
            </p:nvSpPr>
            <p:spPr>
              <a:xfrm>
                <a:off x="1829125" y="2006475"/>
                <a:ext cx="191400" cy="191400"/>
              </a:xfrm>
              <a:custGeom>
                <a:avLst/>
                <a:gdLst/>
                <a:ahLst/>
                <a:cxnLst/>
                <a:rect l="l" t="t" r="r" b="b"/>
                <a:pathLst>
                  <a:path w="7656" h="7656" extrusionOk="0">
                    <a:moveTo>
                      <a:pt x="4190" y="693"/>
                    </a:moveTo>
                    <a:cubicBezTo>
                      <a:pt x="4757" y="788"/>
                      <a:pt x="5324" y="1008"/>
                      <a:pt x="5797" y="1386"/>
                    </a:cubicBezTo>
                    <a:lnTo>
                      <a:pt x="5545" y="1607"/>
                    </a:lnTo>
                    <a:cubicBezTo>
                      <a:pt x="5450" y="1733"/>
                      <a:pt x="5450" y="1953"/>
                      <a:pt x="5545" y="2079"/>
                    </a:cubicBezTo>
                    <a:cubicBezTo>
                      <a:pt x="5608" y="2142"/>
                      <a:pt x="5702" y="2174"/>
                      <a:pt x="5793" y="2174"/>
                    </a:cubicBezTo>
                    <a:cubicBezTo>
                      <a:pt x="5884" y="2174"/>
                      <a:pt x="5970" y="2142"/>
                      <a:pt x="6017" y="2079"/>
                    </a:cubicBezTo>
                    <a:lnTo>
                      <a:pt x="6270" y="1859"/>
                    </a:lnTo>
                    <a:cubicBezTo>
                      <a:pt x="6616" y="2268"/>
                      <a:pt x="6868" y="2835"/>
                      <a:pt x="6931" y="3466"/>
                    </a:cubicBezTo>
                    <a:lnTo>
                      <a:pt x="6616" y="3466"/>
                    </a:lnTo>
                    <a:cubicBezTo>
                      <a:pt x="6427" y="3466"/>
                      <a:pt x="6270" y="3623"/>
                      <a:pt x="6270" y="3812"/>
                    </a:cubicBezTo>
                    <a:cubicBezTo>
                      <a:pt x="6270" y="4001"/>
                      <a:pt x="6427" y="4159"/>
                      <a:pt x="6616" y="4159"/>
                    </a:cubicBezTo>
                    <a:lnTo>
                      <a:pt x="6931" y="4159"/>
                    </a:lnTo>
                    <a:cubicBezTo>
                      <a:pt x="6868" y="4757"/>
                      <a:pt x="6616" y="5324"/>
                      <a:pt x="6270" y="5797"/>
                    </a:cubicBezTo>
                    <a:lnTo>
                      <a:pt x="6017" y="5545"/>
                    </a:lnTo>
                    <a:cubicBezTo>
                      <a:pt x="5970" y="5482"/>
                      <a:pt x="5884" y="5450"/>
                      <a:pt x="5793" y="5450"/>
                    </a:cubicBezTo>
                    <a:cubicBezTo>
                      <a:pt x="5702" y="5450"/>
                      <a:pt x="5608" y="5482"/>
                      <a:pt x="5545" y="5545"/>
                    </a:cubicBezTo>
                    <a:cubicBezTo>
                      <a:pt x="5450" y="5671"/>
                      <a:pt x="5450" y="5923"/>
                      <a:pt x="5545" y="6017"/>
                    </a:cubicBezTo>
                    <a:lnTo>
                      <a:pt x="5797" y="6270"/>
                    </a:lnTo>
                    <a:cubicBezTo>
                      <a:pt x="5356" y="6616"/>
                      <a:pt x="4820" y="6837"/>
                      <a:pt x="4190" y="6931"/>
                    </a:cubicBezTo>
                    <a:lnTo>
                      <a:pt x="4190" y="6616"/>
                    </a:lnTo>
                    <a:cubicBezTo>
                      <a:pt x="4190" y="6427"/>
                      <a:pt x="4033" y="6270"/>
                      <a:pt x="3812" y="6270"/>
                    </a:cubicBezTo>
                    <a:cubicBezTo>
                      <a:pt x="3623" y="6270"/>
                      <a:pt x="3466" y="6427"/>
                      <a:pt x="3466" y="6616"/>
                    </a:cubicBezTo>
                    <a:lnTo>
                      <a:pt x="3466" y="6931"/>
                    </a:lnTo>
                    <a:cubicBezTo>
                      <a:pt x="2867" y="6837"/>
                      <a:pt x="2331" y="6616"/>
                      <a:pt x="1859" y="6270"/>
                    </a:cubicBezTo>
                    <a:lnTo>
                      <a:pt x="2079" y="6017"/>
                    </a:lnTo>
                    <a:cubicBezTo>
                      <a:pt x="2205" y="5891"/>
                      <a:pt x="2205" y="5671"/>
                      <a:pt x="2079" y="5545"/>
                    </a:cubicBezTo>
                    <a:cubicBezTo>
                      <a:pt x="2032" y="5482"/>
                      <a:pt x="1945" y="5450"/>
                      <a:pt x="1855" y="5450"/>
                    </a:cubicBezTo>
                    <a:cubicBezTo>
                      <a:pt x="1764" y="5450"/>
                      <a:pt x="1670" y="5482"/>
                      <a:pt x="1607" y="5545"/>
                    </a:cubicBezTo>
                    <a:lnTo>
                      <a:pt x="1386" y="5797"/>
                    </a:lnTo>
                    <a:cubicBezTo>
                      <a:pt x="1040" y="5356"/>
                      <a:pt x="788" y="4789"/>
                      <a:pt x="725" y="4159"/>
                    </a:cubicBezTo>
                    <a:lnTo>
                      <a:pt x="1040" y="4159"/>
                    </a:lnTo>
                    <a:cubicBezTo>
                      <a:pt x="1229" y="4159"/>
                      <a:pt x="1386" y="4001"/>
                      <a:pt x="1386" y="3812"/>
                    </a:cubicBezTo>
                    <a:cubicBezTo>
                      <a:pt x="1386" y="3623"/>
                      <a:pt x="1229" y="3466"/>
                      <a:pt x="1040" y="3466"/>
                    </a:cubicBezTo>
                    <a:lnTo>
                      <a:pt x="725" y="3466"/>
                    </a:lnTo>
                    <a:cubicBezTo>
                      <a:pt x="788" y="2867"/>
                      <a:pt x="1040" y="2331"/>
                      <a:pt x="1386" y="1859"/>
                    </a:cubicBezTo>
                    <a:lnTo>
                      <a:pt x="1607" y="2079"/>
                    </a:lnTo>
                    <a:cubicBezTo>
                      <a:pt x="1701" y="2174"/>
                      <a:pt x="1764" y="2205"/>
                      <a:pt x="1859" y="2205"/>
                    </a:cubicBezTo>
                    <a:cubicBezTo>
                      <a:pt x="1922" y="2205"/>
                      <a:pt x="2048" y="2174"/>
                      <a:pt x="2079" y="2079"/>
                    </a:cubicBezTo>
                    <a:cubicBezTo>
                      <a:pt x="2205" y="1953"/>
                      <a:pt x="2205" y="1733"/>
                      <a:pt x="2079" y="1607"/>
                    </a:cubicBezTo>
                    <a:lnTo>
                      <a:pt x="1859" y="1386"/>
                    </a:lnTo>
                    <a:cubicBezTo>
                      <a:pt x="2300" y="1008"/>
                      <a:pt x="2835" y="788"/>
                      <a:pt x="3466" y="693"/>
                    </a:cubicBezTo>
                    <a:lnTo>
                      <a:pt x="3466" y="1008"/>
                    </a:lnTo>
                    <a:cubicBezTo>
                      <a:pt x="3466" y="1229"/>
                      <a:pt x="3623" y="1386"/>
                      <a:pt x="3812" y="1386"/>
                    </a:cubicBezTo>
                    <a:cubicBezTo>
                      <a:pt x="4033" y="1386"/>
                      <a:pt x="4190" y="1229"/>
                      <a:pt x="4190" y="1008"/>
                    </a:cubicBezTo>
                    <a:lnTo>
                      <a:pt x="4190" y="693"/>
                    </a:lnTo>
                    <a:close/>
                    <a:moveTo>
                      <a:pt x="3812" y="0"/>
                    </a:moveTo>
                    <a:cubicBezTo>
                      <a:pt x="1733" y="0"/>
                      <a:pt x="0" y="1701"/>
                      <a:pt x="0" y="3812"/>
                    </a:cubicBezTo>
                    <a:cubicBezTo>
                      <a:pt x="0" y="5923"/>
                      <a:pt x="1701" y="7656"/>
                      <a:pt x="3812" y="7656"/>
                    </a:cubicBezTo>
                    <a:cubicBezTo>
                      <a:pt x="5923" y="7656"/>
                      <a:pt x="7656" y="5954"/>
                      <a:pt x="7656" y="3812"/>
                    </a:cubicBezTo>
                    <a:cubicBezTo>
                      <a:pt x="7656" y="1733"/>
                      <a:pt x="5954" y="0"/>
                      <a:pt x="38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44" name="Google Shape;9231;p73">
                <a:extLst>
                  <a:ext uri="{FF2B5EF4-FFF2-40B4-BE49-F238E27FC236}">
                    <a16:creationId xmlns:a16="http://schemas.microsoft.com/office/drawing/2014/main" id="{58F58D3B-619C-D2E7-8860-381DF68127DB}"/>
                  </a:ext>
                </a:extLst>
              </p:cNvPr>
              <p:cNvSpPr/>
              <p:nvPr/>
            </p:nvSpPr>
            <p:spPr>
              <a:xfrm>
                <a:off x="1915750" y="2058450"/>
                <a:ext cx="35475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2112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78"/>
                    </a:cubicBezTo>
                    <a:lnTo>
                      <a:pt x="1" y="1733"/>
                    </a:lnTo>
                    <a:cubicBezTo>
                      <a:pt x="1" y="1954"/>
                      <a:pt x="158" y="2111"/>
                      <a:pt x="347" y="2111"/>
                    </a:cubicBezTo>
                    <a:lnTo>
                      <a:pt x="1072" y="2111"/>
                    </a:lnTo>
                    <a:cubicBezTo>
                      <a:pt x="1261" y="2111"/>
                      <a:pt x="1418" y="1954"/>
                      <a:pt x="1418" y="1733"/>
                    </a:cubicBezTo>
                    <a:cubicBezTo>
                      <a:pt x="1418" y="1544"/>
                      <a:pt x="1261" y="1387"/>
                      <a:pt x="1072" y="1387"/>
                    </a:cubicBezTo>
                    <a:lnTo>
                      <a:pt x="725" y="1387"/>
                    </a:lnTo>
                    <a:lnTo>
                      <a:pt x="725" y="378"/>
                    </a:lnTo>
                    <a:cubicBezTo>
                      <a:pt x="725" y="158"/>
                      <a:pt x="568" y="0"/>
                      <a:pt x="3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961" name="Google Shape;9232;p73">
              <a:extLst>
                <a:ext uri="{FF2B5EF4-FFF2-40B4-BE49-F238E27FC236}">
                  <a16:creationId xmlns:a16="http://schemas.microsoft.com/office/drawing/2014/main" id="{088CDECC-11C0-02CC-EF6C-F0C69BC3CCCF}"/>
                </a:ext>
              </a:extLst>
            </p:cNvPr>
            <p:cNvGrpSpPr/>
            <p:nvPr/>
          </p:nvGrpSpPr>
          <p:grpSpPr>
            <a:xfrm>
              <a:off x="2694705" y="2282300"/>
              <a:ext cx="452652" cy="497951"/>
              <a:chOff x="1790525" y="2319150"/>
              <a:chExt cx="267800" cy="294600"/>
            </a:xfrm>
            <a:grpFill/>
          </p:grpSpPr>
          <p:sp>
            <p:nvSpPr>
              <p:cNvPr id="8039" name="Google Shape;9233;p73">
                <a:extLst>
                  <a:ext uri="{FF2B5EF4-FFF2-40B4-BE49-F238E27FC236}">
                    <a16:creationId xmlns:a16="http://schemas.microsoft.com/office/drawing/2014/main" id="{C94A5806-AFC1-72CD-82A9-6D15D423C7A6}"/>
                  </a:ext>
                </a:extLst>
              </p:cNvPr>
              <p:cNvSpPr/>
              <p:nvPr/>
            </p:nvSpPr>
            <p:spPr>
              <a:xfrm>
                <a:off x="1881100" y="2423125"/>
                <a:ext cx="88225" cy="155175"/>
              </a:xfrm>
              <a:custGeom>
                <a:avLst/>
                <a:gdLst/>
                <a:ahLst/>
                <a:cxnLst/>
                <a:rect l="l" t="t" r="r" b="b"/>
                <a:pathLst>
                  <a:path w="3529" h="6207" extrusionOk="0">
                    <a:moveTo>
                      <a:pt x="1418" y="1323"/>
                    </a:moveTo>
                    <a:lnTo>
                      <a:pt x="1418" y="2741"/>
                    </a:lnTo>
                    <a:lnTo>
                      <a:pt x="1072" y="2741"/>
                    </a:lnTo>
                    <a:cubicBezTo>
                      <a:pt x="882" y="2741"/>
                      <a:pt x="725" y="2583"/>
                      <a:pt x="725" y="2394"/>
                    </a:cubicBezTo>
                    <a:lnTo>
                      <a:pt x="725" y="1701"/>
                    </a:lnTo>
                    <a:cubicBezTo>
                      <a:pt x="725" y="1481"/>
                      <a:pt x="882" y="1323"/>
                      <a:pt x="1072" y="1323"/>
                    </a:cubicBezTo>
                    <a:close/>
                    <a:moveTo>
                      <a:pt x="2458" y="3466"/>
                    </a:moveTo>
                    <a:cubicBezTo>
                      <a:pt x="2647" y="3466"/>
                      <a:pt x="2804" y="3623"/>
                      <a:pt x="2804" y="3812"/>
                    </a:cubicBezTo>
                    <a:lnTo>
                      <a:pt x="2804" y="4537"/>
                    </a:lnTo>
                    <a:cubicBezTo>
                      <a:pt x="2804" y="4726"/>
                      <a:pt x="2647" y="4883"/>
                      <a:pt x="2458" y="4883"/>
                    </a:cubicBezTo>
                    <a:lnTo>
                      <a:pt x="2111" y="4883"/>
                    </a:lnTo>
                    <a:lnTo>
                      <a:pt x="2111" y="3466"/>
                    </a:lnTo>
                    <a:close/>
                    <a:moveTo>
                      <a:pt x="1796" y="0"/>
                    </a:moveTo>
                    <a:cubicBezTo>
                      <a:pt x="1576" y="0"/>
                      <a:pt x="1418" y="158"/>
                      <a:pt x="1418" y="347"/>
                    </a:cubicBezTo>
                    <a:lnTo>
                      <a:pt x="1418" y="693"/>
                    </a:lnTo>
                    <a:lnTo>
                      <a:pt x="1072" y="693"/>
                    </a:lnTo>
                    <a:cubicBezTo>
                      <a:pt x="473" y="693"/>
                      <a:pt x="63" y="1166"/>
                      <a:pt x="63" y="1733"/>
                    </a:cubicBezTo>
                    <a:lnTo>
                      <a:pt x="63" y="2426"/>
                    </a:lnTo>
                    <a:cubicBezTo>
                      <a:pt x="63" y="3025"/>
                      <a:pt x="536" y="3466"/>
                      <a:pt x="1072" y="3466"/>
                    </a:cubicBezTo>
                    <a:lnTo>
                      <a:pt x="1418" y="3466"/>
                    </a:lnTo>
                    <a:lnTo>
                      <a:pt x="1418" y="4852"/>
                    </a:lnTo>
                    <a:lnTo>
                      <a:pt x="1072" y="4852"/>
                    </a:lnTo>
                    <a:cubicBezTo>
                      <a:pt x="882" y="4852"/>
                      <a:pt x="725" y="4694"/>
                      <a:pt x="725" y="4474"/>
                    </a:cubicBezTo>
                    <a:cubicBezTo>
                      <a:pt x="725" y="4285"/>
                      <a:pt x="567" y="4127"/>
                      <a:pt x="378" y="4127"/>
                    </a:cubicBezTo>
                    <a:cubicBezTo>
                      <a:pt x="158" y="4127"/>
                      <a:pt x="0" y="4285"/>
                      <a:pt x="0" y="4474"/>
                    </a:cubicBezTo>
                    <a:cubicBezTo>
                      <a:pt x="0" y="5072"/>
                      <a:pt x="473" y="5513"/>
                      <a:pt x="1040" y="5513"/>
                    </a:cubicBezTo>
                    <a:lnTo>
                      <a:pt x="1387" y="5513"/>
                    </a:lnTo>
                    <a:lnTo>
                      <a:pt x="1387" y="5860"/>
                    </a:lnTo>
                    <a:cubicBezTo>
                      <a:pt x="1387" y="6049"/>
                      <a:pt x="1544" y="6207"/>
                      <a:pt x="1733" y="6207"/>
                    </a:cubicBezTo>
                    <a:cubicBezTo>
                      <a:pt x="1954" y="6207"/>
                      <a:pt x="2111" y="6049"/>
                      <a:pt x="2111" y="5860"/>
                    </a:cubicBezTo>
                    <a:lnTo>
                      <a:pt x="2111" y="5545"/>
                    </a:lnTo>
                    <a:lnTo>
                      <a:pt x="2458" y="5545"/>
                    </a:lnTo>
                    <a:cubicBezTo>
                      <a:pt x="3056" y="5545"/>
                      <a:pt x="3466" y="5072"/>
                      <a:pt x="3466" y="4537"/>
                    </a:cubicBezTo>
                    <a:lnTo>
                      <a:pt x="3466" y="3812"/>
                    </a:lnTo>
                    <a:cubicBezTo>
                      <a:pt x="3466" y="3214"/>
                      <a:pt x="2993" y="2804"/>
                      <a:pt x="2458" y="2804"/>
                    </a:cubicBezTo>
                    <a:lnTo>
                      <a:pt x="2111" y="2804"/>
                    </a:lnTo>
                    <a:lnTo>
                      <a:pt x="2111" y="1386"/>
                    </a:lnTo>
                    <a:lnTo>
                      <a:pt x="2458" y="1386"/>
                    </a:lnTo>
                    <a:cubicBezTo>
                      <a:pt x="2647" y="1386"/>
                      <a:pt x="2804" y="1544"/>
                      <a:pt x="2804" y="1733"/>
                    </a:cubicBezTo>
                    <a:cubicBezTo>
                      <a:pt x="2804" y="1922"/>
                      <a:pt x="2962" y="2079"/>
                      <a:pt x="3151" y="2079"/>
                    </a:cubicBezTo>
                    <a:cubicBezTo>
                      <a:pt x="3371" y="2079"/>
                      <a:pt x="3529" y="1922"/>
                      <a:pt x="3529" y="1733"/>
                    </a:cubicBezTo>
                    <a:cubicBezTo>
                      <a:pt x="3529" y="1134"/>
                      <a:pt x="3056" y="693"/>
                      <a:pt x="2489" y="693"/>
                    </a:cubicBezTo>
                    <a:lnTo>
                      <a:pt x="2143" y="693"/>
                    </a:lnTo>
                    <a:lnTo>
                      <a:pt x="2143" y="347"/>
                    </a:lnTo>
                    <a:cubicBezTo>
                      <a:pt x="2143" y="158"/>
                      <a:pt x="1985" y="0"/>
                      <a:pt x="179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40" name="Google Shape;9234;p73">
                <a:extLst>
                  <a:ext uri="{FF2B5EF4-FFF2-40B4-BE49-F238E27FC236}">
                    <a16:creationId xmlns:a16="http://schemas.microsoft.com/office/drawing/2014/main" id="{6E0BCA4D-D032-2266-120B-A1B9672C2574}"/>
                  </a:ext>
                </a:extLst>
              </p:cNvPr>
              <p:cNvSpPr/>
              <p:nvPr/>
            </p:nvSpPr>
            <p:spPr>
              <a:xfrm>
                <a:off x="1790525" y="2319150"/>
                <a:ext cx="267800" cy="294600"/>
              </a:xfrm>
              <a:custGeom>
                <a:avLst/>
                <a:gdLst/>
                <a:ahLst/>
                <a:cxnLst/>
                <a:rect l="l" t="t" r="r" b="b"/>
                <a:pathLst>
                  <a:path w="10712" h="11784" extrusionOk="0">
                    <a:moveTo>
                      <a:pt x="6427" y="662"/>
                    </a:moveTo>
                    <a:cubicBezTo>
                      <a:pt x="6837" y="662"/>
                      <a:pt x="7152" y="977"/>
                      <a:pt x="7152" y="1355"/>
                    </a:cubicBezTo>
                    <a:cubicBezTo>
                      <a:pt x="7152" y="1765"/>
                      <a:pt x="6837" y="2080"/>
                      <a:pt x="6427" y="2080"/>
                    </a:cubicBezTo>
                    <a:lnTo>
                      <a:pt x="6427" y="1702"/>
                    </a:lnTo>
                    <a:cubicBezTo>
                      <a:pt x="6427" y="1513"/>
                      <a:pt x="6270" y="1355"/>
                      <a:pt x="6081" y="1355"/>
                    </a:cubicBezTo>
                    <a:lnTo>
                      <a:pt x="4695" y="1355"/>
                    </a:lnTo>
                    <a:cubicBezTo>
                      <a:pt x="4505" y="1355"/>
                      <a:pt x="4348" y="1513"/>
                      <a:pt x="4348" y="1702"/>
                    </a:cubicBezTo>
                    <a:lnTo>
                      <a:pt x="4348" y="2080"/>
                    </a:lnTo>
                    <a:cubicBezTo>
                      <a:pt x="3938" y="2017"/>
                      <a:pt x="3623" y="1765"/>
                      <a:pt x="3623" y="1355"/>
                    </a:cubicBezTo>
                    <a:cubicBezTo>
                      <a:pt x="3623" y="977"/>
                      <a:pt x="3938" y="662"/>
                      <a:pt x="4348" y="662"/>
                    </a:cubicBezTo>
                    <a:close/>
                    <a:moveTo>
                      <a:pt x="5734" y="2017"/>
                    </a:moveTo>
                    <a:lnTo>
                      <a:pt x="5734" y="2741"/>
                    </a:lnTo>
                    <a:lnTo>
                      <a:pt x="5010" y="2741"/>
                    </a:lnTo>
                    <a:lnTo>
                      <a:pt x="5010" y="2017"/>
                    </a:lnTo>
                    <a:close/>
                    <a:moveTo>
                      <a:pt x="1418" y="1985"/>
                    </a:moveTo>
                    <a:lnTo>
                      <a:pt x="1859" y="2489"/>
                    </a:lnTo>
                    <a:lnTo>
                      <a:pt x="1355" y="2930"/>
                    </a:lnTo>
                    <a:lnTo>
                      <a:pt x="914" y="2426"/>
                    </a:lnTo>
                    <a:lnTo>
                      <a:pt x="1418" y="1985"/>
                    </a:lnTo>
                    <a:close/>
                    <a:moveTo>
                      <a:pt x="9357" y="1985"/>
                    </a:moveTo>
                    <a:lnTo>
                      <a:pt x="9861" y="2426"/>
                    </a:lnTo>
                    <a:lnTo>
                      <a:pt x="9420" y="2930"/>
                    </a:lnTo>
                    <a:lnTo>
                      <a:pt x="8916" y="2489"/>
                    </a:lnTo>
                    <a:lnTo>
                      <a:pt x="9357" y="1985"/>
                    </a:lnTo>
                    <a:close/>
                    <a:moveTo>
                      <a:pt x="5356" y="3434"/>
                    </a:moveTo>
                    <a:cubicBezTo>
                      <a:pt x="7467" y="3434"/>
                      <a:pt x="9200" y="5167"/>
                      <a:pt x="9200" y="7278"/>
                    </a:cubicBezTo>
                    <a:cubicBezTo>
                      <a:pt x="9200" y="9389"/>
                      <a:pt x="7498" y="11090"/>
                      <a:pt x="5356" y="11090"/>
                    </a:cubicBezTo>
                    <a:cubicBezTo>
                      <a:pt x="3277" y="11090"/>
                      <a:pt x="1544" y="9357"/>
                      <a:pt x="1544" y="7278"/>
                    </a:cubicBezTo>
                    <a:cubicBezTo>
                      <a:pt x="1576" y="5136"/>
                      <a:pt x="3277" y="3434"/>
                      <a:pt x="5356" y="3434"/>
                    </a:cubicBezTo>
                    <a:close/>
                    <a:moveTo>
                      <a:pt x="4316" y="0"/>
                    </a:moveTo>
                    <a:cubicBezTo>
                      <a:pt x="3560" y="0"/>
                      <a:pt x="2930" y="631"/>
                      <a:pt x="2930" y="1387"/>
                    </a:cubicBezTo>
                    <a:cubicBezTo>
                      <a:pt x="2930" y="2143"/>
                      <a:pt x="3560" y="2773"/>
                      <a:pt x="4316" y="2773"/>
                    </a:cubicBezTo>
                    <a:lnTo>
                      <a:pt x="4316" y="2899"/>
                    </a:lnTo>
                    <a:cubicBezTo>
                      <a:pt x="3749" y="3025"/>
                      <a:pt x="3214" y="3277"/>
                      <a:pt x="2741" y="3592"/>
                    </a:cubicBezTo>
                    <a:lnTo>
                      <a:pt x="2269" y="3056"/>
                    </a:lnTo>
                    <a:lnTo>
                      <a:pt x="2521" y="2804"/>
                    </a:lnTo>
                    <a:cubicBezTo>
                      <a:pt x="2741" y="2678"/>
                      <a:pt x="2741" y="2458"/>
                      <a:pt x="2615" y="2332"/>
                    </a:cubicBezTo>
                    <a:lnTo>
                      <a:pt x="1702" y="1292"/>
                    </a:lnTo>
                    <a:cubicBezTo>
                      <a:pt x="1631" y="1203"/>
                      <a:pt x="1530" y="1165"/>
                      <a:pt x="1432" y="1165"/>
                    </a:cubicBezTo>
                    <a:cubicBezTo>
                      <a:pt x="1357" y="1165"/>
                      <a:pt x="1284" y="1188"/>
                      <a:pt x="1229" y="1229"/>
                    </a:cubicBezTo>
                    <a:lnTo>
                      <a:pt x="158" y="2143"/>
                    </a:lnTo>
                    <a:cubicBezTo>
                      <a:pt x="0" y="2269"/>
                      <a:pt x="0" y="2489"/>
                      <a:pt x="126" y="2615"/>
                    </a:cubicBezTo>
                    <a:lnTo>
                      <a:pt x="1040" y="3687"/>
                    </a:lnTo>
                    <a:cubicBezTo>
                      <a:pt x="1106" y="3770"/>
                      <a:pt x="1199" y="3809"/>
                      <a:pt x="1291" y="3809"/>
                    </a:cubicBezTo>
                    <a:cubicBezTo>
                      <a:pt x="1372" y="3809"/>
                      <a:pt x="1453" y="3778"/>
                      <a:pt x="1513" y="3718"/>
                    </a:cubicBezTo>
                    <a:lnTo>
                      <a:pt x="1796" y="3498"/>
                    </a:lnTo>
                    <a:lnTo>
                      <a:pt x="2269" y="4033"/>
                    </a:lnTo>
                    <a:cubicBezTo>
                      <a:pt x="1387" y="4852"/>
                      <a:pt x="882" y="6018"/>
                      <a:pt x="882" y="7278"/>
                    </a:cubicBezTo>
                    <a:cubicBezTo>
                      <a:pt x="882" y="9735"/>
                      <a:pt x="2899" y="11783"/>
                      <a:pt x="5356" y="11783"/>
                    </a:cubicBezTo>
                    <a:cubicBezTo>
                      <a:pt x="7845" y="11783"/>
                      <a:pt x="9861" y="9735"/>
                      <a:pt x="9861" y="7278"/>
                    </a:cubicBezTo>
                    <a:cubicBezTo>
                      <a:pt x="9861" y="6081"/>
                      <a:pt x="9389" y="4915"/>
                      <a:pt x="8475" y="4033"/>
                    </a:cubicBezTo>
                    <a:lnTo>
                      <a:pt x="8948" y="3498"/>
                    </a:lnTo>
                    <a:lnTo>
                      <a:pt x="9231" y="3718"/>
                    </a:lnTo>
                    <a:cubicBezTo>
                      <a:pt x="9306" y="3778"/>
                      <a:pt x="9387" y="3809"/>
                      <a:pt x="9465" y="3809"/>
                    </a:cubicBezTo>
                    <a:cubicBezTo>
                      <a:pt x="9553" y="3809"/>
                      <a:pt x="9637" y="3770"/>
                      <a:pt x="9704" y="3687"/>
                    </a:cubicBezTo>
                    <a:lnTo>
                      <a:pt x="10617" y="2615"/>
                    </a:lnTo>
                    <a:cubicBezTo>
                      <a:pt x="10712" y="2458"/>
                      <a:pt x="10712" y="2269"/>
                      <a:pt x="10554" y="2143"/>
                    </a:cubicBezTo>
                    <a:lnTo>
                      <a:pt x="9515" y="1229"/>
                    </a:lnTo>
                    <a:cubicBezTo>
                      <a:pt x="9446" y="1188"/>
                      <a:pt x="9365" y="1165"/>
                      <a:pt x="9288" y="1165"/>
                    </a:cubicBezTo>
                    <a:cubicBezTo>
                      <a:pt x="9189" y="1165"/>
                      <a:pt x="9095" y="1203"/>
                      <a:pt x="9042" y="1292"/>
                    </a:cubicBezTo>
                    <a:lnTo>
                      <a:pt x="8129" y="2332"/>
                    </a:lnTo>
                    <a:cubicBezTo>
                      <a:pt x="8003" y="2489"/>
                      <a:pt x="8003" y="2710"/>
                      <a:pt x="8160" y="2804"/>
                    </a:cubicBezTo>
                    <a:lnTo>
                      <a:pt x="8444" y="3056"/>
                    </a:lnTo>
                    <a:lnTo>
                      <a:pt x="7971" y="3592"/>
                    </a:lnTo>
                    <a:cubicBezTo>
                      <a:pt x="7498" y="3245"/>
                      <a:pt x="6931" y="3025"/>
                      <a:pt x="6396" y="2899"/>
                    </a:cubicBezTo>
                    <a:lnTo>
                      <a:pt x="6396" y="2773"/>
                    </a:lnTo>
                    <a:cubicBezTo>
                      <a:pt x="7152" y="2773"/>
                      <a:pt x="7782" y="2143"/>
                      <a:pt x="7782" y="1387"/>
                    </a:cubicBezTo>
                    <a:cubicBezTo>
                      <a:pt x="7782" y="631"/>
                      <a:pt x="7152" y="0"/>
                      <a:pt x="639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962" name="Google Shape;9235;p73">
              <a:extLst>
                <a:ext uri="{FF2B5EF4-FFF2-40B4-BE49-F238E27FC236}">
                  <a16:creationId xmlns:a16="http://schemas.microsoft.com/office/drawing/2014/main" id="{1F9D28E7-75A7-4C64-1BE9-50288F092407}"/>
                </a:ext>
              </a:extLst>
            </p:cNvPr>
            <p:cNvSpPr/>
            <p:nvPr/>
          </p:nvSpPr>
          <p:spPr>
            <a:xfrm>
              <a:off x="2670025" y="2923979"/>
              <a:ext cx="501965" cy="501923"/>
            </a:xfrm>
            <a:custGeom>
              <a:avLst/>
              <a:gdLst/>
              <a:ahLst/>
              <a:cxnLst/>
              <a:rect l="l" t="t" r="r" b="b"/>
              <a:pathLst>
                <a:path w="11879" h="11878" extrusionOk="0">
                  <a:moveTo>
                    <a:pt x="5892" y="693"/>
                  </a:moveTo>
                  <a:cubicBezTo>
                    <a:pt x="6302" y="693"/>
                    <a:pt x="6617" y="1008"/>
                    <a:pt x="6617" y="1418"/>
                  </a:cubicBezTo>
                  <a:cubicBezTo>
                    <a:pt x="6617" y="1796"/>
                    <a:pt x="6302" y="2111"/>
                    <a:pt x="5892" y="2111"/>
                  </a:cubicBezTo>
                  <a:cubicBezTo>
                    <a:pt x="5514" y="2111"/>
                    <a:pt x="5199" y="1796"/>
                    <a:pt x="5199" y="1418"/>
                  </a:cubicBezTo>
                  <a:cubicBezTo>
                    <a:pt x="5231" y="1008"/>
                    <a:pt x="5546" y="693"/>
                    <a:pt x="5892" y="693"/>
                  </a:cubicBezTo>
                  <a:close/>
                  <a:moveTo>
                    <a:pt x="5892" y="2741"/>
                  </a:moveTo>
                  <a:cubicBezTo>
                    <a:pt x="6837" y="2741"/>
                    <a:pt x="7625" y="3529"/>
                    <a:pt x="7625" y="4505"/>
                  </a:cubicBezTo>
                  <a:lnTo>
                    <a:pt x="7625" y="5545"/>
                  </a:lnTo>
                  <a:lnTo>
                    <a:pt x="4159" y="5545"/>
                  </a:lnTo>
                  <a:lnTo>
                    <a:pt x="4159" y="4505"/>
                  </a:lnTo>
                  <a:cubicBezTo>
                    <a:pt x="4159" y="3529"/>
                    <a:pt x="4947" y="2741"/>
                    <a:pt x="5892" y="2741"/>
                  </a:cubicBezTo>
                  <a:close/>
                  <a:moveTo>
                    <a:pt x="8381" y="5104"/>
                  </a:moveTo>
                  <a:cubicBezTo>
                    <a:pt x="9326" y="5356"/>
                    <a:pt x="9767" y="5703"/>
                    <a:pt x="9767" y="5892"/>
                  </a:cubicBezTo>
                  <a:cubicBezTo>
                    <a:pt x="9767" y="6238"/>
                    <a:pt x="8381" y="6931"/>
                    <a:pt x="5955" y="6931"/>
                  </a:cubicBezTo>
                  <a:cubicBezTo>
                    <a:pt x="5898" y="6932"/>
                    <a:pt x="5842" y="6932"/>
                    <a:pt x="5787" y="6932"/>
                  </a:cubicBezTo>
                  <a:cubicBezTo>
                    <a:pt x="3434" y="6932"/>
                    <a:pt x="2112" y="6292"/>
                    <a:pt x="2112" y="5892"/>
                  </a:cubicBezTo>
                  <a:cubicBezTo>
                    <a:pt x="2112" y="5703"/>
                    <a:pt x="2553" y="5388"/>
                    <a:pt x="3498" y="5104"/>
                  </a:cubicBezTo>
                  <a:lnTo>
                    <a:pt x="3498" y="5892"/>
                  </a:lnTo>
                  <a:cubicBezTo>
                    <a:pt x="3498" y="6081"/>
                    <a:pt x="3655" y="6238"/>
                    <a:pt x="3844" y="6238"/>
                  </a:cubicBezTo>
                  <a:lnTo>
                    <a:pt x="8034" y="6238"/>
                  </a:lnTo>
                  <a:cubicBezTo>
                    <a:pt x="8223" y="6238"/>
                    <a:pt x="8381" y="6081"/>
                    <a:pt x="8381" y="5892"/>
                  </a:cubicBezTo>
                  <a:lnTo>
                    <a:pt x="8381" y="5104"/>
                  </a:lnTo>
                  <a:close/>
                  <a:moveTo>
                    <a:pt x="1765" y="10428"/>
                  </a:moveTo>
                  <a:cubicBezTo>
                    <a:pt x="2427" y="10428"/>
                    <a:pt x="2805" y="10680"/>
                    <a:pt x="2805" y="10775"/>
                  </a:cubicBezTo>
                  <a:cubicBezTo>
                    <a:pt x="2805" y="10869"/>
                    <a:pt x="2427" y="11121"/>
                    <a:pt x="1765" y="11121"/>
                  </a:cubicBezTo>
                  <a:cubicBezTo>
                    <a:pt x="1072" y="11121"/>
                    <a:pt x="694" y="10869"/>
                    <a:pt x="694" y="10775"/>
                  </a:cubicBezTo>
                  <a:cubicBezTo>
                    <a:pt x="694" y="10712"/>
                    <a:pt x="1072" y="10428"/>
                    <a:pt x="1765" y="10428"/>
                  </a:cubicBezTo>
                  <a:close/>
                  <a:moveTo>
                    <a:pt x="5955" y="10428"/>
                  </a:moveTo>
                  <a:cubicBezTo>
                    <a:pt x="6617" y="10428"/>
                    <a:pt x="6963" y="10712"/>
                    <a:pt x="6963" y="10775"/>
                  </a:cubicBezTo>
                  <a:cubicBezTo>
                    <a:pt x="6963" y="10869"/>
                    <a:pt x="6617" y="11121"/>
                    <a:pt x="5955" y="11121"/>
                  </a:cubicBezTo>
                  <a:cubicBezTo>
                    <a:pt x="5262" y="11121"/>
                    <a:pt x="4915" y="10869"/>
                    <a:pt x="4915" y="10775"/>
                  </a:cubicBezTo>
                  <a:cubicBezTo>
                    <a:pt x="4915" y="10712"/>
                    <a:pt x="5262" y="10428"/>
                    <a:pt x="5955" y="10428"/>
                  </a:cubicBezTo>
                  <a:close/>
                  <a:moveTo>
                    <a:pt x="10082" y="10428"/>
                  </a:moveTo>
                  <a:cubicBezTo>
                    <a:pt x="10775" y="10428"/>
                    <a:pt x="11153" y="10680"/>
                    <a:pt x="11153" y="10775"/>
                  </a:cubicBezTo>
                  <a:cubicBezTo>
                    <a:pt x="11153" y="10869"/>
                    <a:pt x="10775" y="11121"/>
                    <a:pt x="10082" y="11121"/>
                  </a:cubicBezTo>
                  <a:cubicBezTo>
                    <a:pt x="9421" y="11121"/>
                    <a:pt x="9043" y="10869"/>
                    <a:pt x="9043" y="10775"/>
                  </a:cubicBezTo>
                  <a:cubicBezTo>
                    <a:pt x="9043" y="10712"/>
                    <a:pt x="9421" y="10428"/>
                    <a:pt x="10082" y="10428"/>
                  </a:cubicBezTo>
                  <a:close/>
                  <a:moveTo>
                    <a:pt x="5987" y="0"/>
                  </a:moveTo>
                  <a:cubicBezTo>
                    <a:pt x="5231" y="0"/>
                    <a:pt x="4600" y="630"/>
                    <a:pt x="4600" y="1355"/>
                  </a:cubicBezTo>
                  <a:cubicBezTo>
                    <a:pt x="4600" y="1733"/>
                    <a:pt x="4726" y="2016"/>
                    <a:pt x="4947" y="2300"/>
                  </a:cubicBezTo>
                  <a:cubicBezTo>
                    <a:pt x="4159" y="2710"/>
                    <a:pt x="3624" y="3497"/>
                    <a:pt x="3561" y="4442"/>
                  </a:cubicBezTo>
                  <a:cubicBezTo>
                    <a:pt x="2742" y="4631"/>
                    <a:pt x="1481" y="5072"/>
                    <a:pt x="1481" y="5923"/>
                  </a:cubicBezTo>
                  <a:cubicBezTo>
                    <a:pt x="1481" y="6679"/>
                    <a:pt x="2427" y="7120"/>
                    <a:pt x="3151" y="7309"/>
                  </a:cubicBezTo>
                  <a:lnTo>
                    <a:pt x="1954" y="9798"/>
                  </a:lnTo>
                  <a:lnTo>
                    <a:pt x="1828" y="9798"/>
                  </a:lnTo>
                  <a:cubicBezTo>
                    <a:pt x="851" y="9798"/>
                    <a:pt x="64" y="10239"/>
                    <a:pt x="64" y="10806"/>
                  </a:cubicBezTo>
                  <a:cubicBezTo>
                    <a:pt x="1" y="11373"/>
                    <a:pt x="725" y="11846"/>
                    <a:pt x="1765" y="11846"/>
                  </a:cubicBezTo>
                  <a:cubicBezTo>
                    <a:pt x="2679" y="11846"/>
                    <a:pt x="3498" y="11436"/>
                    <a:pt x="3498" y="10806"/>
                  </a:cubicBezTo>
                  <a:cubicBezTo>
                    <a:pt x="3498" y="10334"/>
                    <a:pt x="3057" y="10019"/>
                    <a:pt x="2584" y="9924"/>
                  </a:cubicBezTo>
                  <a:lnTo>
                    <a:pt x="3781" y="7498"/>
                  </a:lnTo>
                  <a:cubicBezTo>
                    <a:pt x="4317" y="7624"/>
                    <a:pt x="4947" y="7656"/>
                    <a:pt x="5577" y="7719"/>
                  </a:cubicBezTo>
                  <a:lnTo>
                    <a:pt x="5577" y="9830"/>
                  </a:lnTo>
                  <a:cubicBezTo>
                    <a:pt x="4947" y="9924"/>
                    <a:pt x="4222" y="10239"/>
                    <a:pt x="4222" y="10869"/>
                  </a:cubicBezTo>
                  <a:cubicBezTo>
                    <a:pt x="4222" y="11499"/>
                    <a:pt x="5041" y="11877"/>
                    <a:pt x="5955" y="11877"/>
                  </a:cubicBezTo>
                  <a:cubicBezTo>
                    <a:pt x="6837" y="11877"/>
                    <a:pt x="7688" y="11499"/>
                    <a:pt x="7688" y="10869"/>
                  </a:cubicBezTo>
                  <a:cubicBezTo>
                    <a:pt x="7688" y="10239"/>
                    <a:pt x="6932" y="9924"/>
                    <a:pt x="6302" y="9830"/>
                  </a:cubicBezTo>
                  <a:lnTo>
                    <a:pt x="6302" y="7719"/>
                  </a:lnTo>
                  <a:cubicBezTo>
                    <a:pt x="6932" y="7719"/>
                    <a:pt x="7562" y="7624"/>
                    <a:pt x="8097" y="7498"/>
                  </a:cubicBezTo>
                  <a:lnTo>
                    <a:pt x="9295" y="9924"/>
                  </a:lnTo>
                  <a:cubicBezTo>
                    <a:pt x="8822" y="10082"/>
                    <a:pt x="8381" y="10334"/>
                    <a:pt x="8381" y="10806"/>
                  </a:cubicBezTo>
                  <a:cubicBezTo>
                    <a:pt x="8381" y="11436"/>
                    <a:pt x="9200" y="11846"/>
                    <a:pt x="10114" y="11846"/>
                  </a:cubicBezTo>
                  <a:cubicBezTo>
                    <a:pt x="11090" y="11846"/>
                    <a:pt x="11878" y="11405"/>
                    <a:pt x="11878" y="10806"/>
                  </a:cubicBezTo>
                  <a:cubicBezTo>
                    <a:pt x="11878" y="10239"/>
                    <a:pt x="11153" y="9798"/>
                    <a:pt x="10114" y="9798"/>
                  </a:cubicBezTo>
                  <a:lnTo>
                    <a:pt x="9988" y="9798"/>
                  </a:lnTo>
                  <a:lnTo>
                    <a:pt x="8822" y="7309"/>
                  </a:lnTo>
                  <a:cubicBezTo>
                    <a:pt x="9515" y="7120"/>
                    <a:pt x="10460" y="6679"/>
                    <a:pt x="10460" y="5923"/>
                  </a:cubicBezTo>
                  <a:cubicBezTo>
                    <a:pt x="10460" y="5072"/>
                    <a:pt x="9200" y="4631"/>
                    <a:pt x="8381" y="4442"/>
                  </a:cubicBezTo>
                  <a:cubicBezTo>
                    <a:pt x="8350" y="3497"/>
                    <a:pt x="7782" y="2710"/>
                    <a:pt x="6995" y="2300"/>
                  </a:cubicBezTo>
                  <a:cubicBezTo>
                    <a:pt x="7247" y="2080"/>
                    <a:pt x="7341" y="1764"/>
                    <a:pt x="7341" y="1355"/>
                  </a:cubicBezTo>
                  <a:cubicBezTo>
                    <a:pt x="7341" y="630"/>
                    <a:pt x="6711" y="0"/>
                    <a:pt x="59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963" name="Google Shape;9236;p73">
              <a:extLst>
                <a:ext uri="{FF2B5EF4-FFF2-40B4-BE49-F238E27FC236}">
                  <a16:creationId xmlns:a16="http://schemas.microsoft.com/office/drawing/2014/main" id="{267CEC15-56A8-2E8B-6A07-2F149DBF4449}"/>
                </a:ext>
              </a:extLst>
            </p:cNvPr>
            <p:cNvGrpSpPr/>
            <p:nvPr/>
          </p:nvGrpSpPr>
          <p:grpSpPr>
            <a:xfrm>
              <a:off x="5851480" y="1688532"/>
              <a:ext cx="500612" cy="499303"/>
              <a:chOff x="3599700" y="1954475"/>
              <a:chExt cx="296175" cy="295400"/>
            </a:xfrm>
            <a:grpFill/>
          </p:grpSpPr>
          <p:sp>
            <p:nvSpPr>
              <p:cNvPr id="8036" name="Google Shape;9237;p73">
                <a:extLst>
                  <a:ext uri="{FF2B5EF4-FFF2-40B4-BE49-F238E27FC236}">
                    <a16:creationId xmlns:a16="http://schemas.microsoft.com/office/drawing/2014/main" id="{95781DA6-CEF0-EEFF-CE13-6675F88D9938}"/>
                  </a:ext>
                </a:extLst>
              </p:cNvPr>
              <p:cNvSpPr/>
              <p:nvPr/>
            </p:nvSpPr>
            <p:spPr>
              <a:xfrm>
                <a:off x="3599700" y="1954475"/>
                <a:ext cx="296175" cy="295400"/>
              </a:xfrm>
              <a:custGeom>
                <a:avLst/>
                <a:gdLst/>
                <a:ahLst/>
                <a:cxnLst/>
                <a:rect l="l" t="t" r="r" b="b"/>
                <a:pathLst>
                  <a:path w="11847" h="11816" extrusionOk="0">
                    <a:moveTo>
                      <a:pt x="3151" y="694"/>
                    </a:moveTo>
                    <a:cubicBezTo>
                      <a:pt x="3718" y="694"/>
                      <a:pt x="4159" y="1166"/>
                      <a:pt x="4159" y="1734"/>
                    </a:cubicBezTo>
                    <a:cubicBezTo>
                      <a:pt x="4159" y="2301"/>
                      <a:pt x="3686" y="2742"/>
                      <a:pt x="3151" y="2742"/>
                    </a:cubicBezTo>
                    <a:cubicBezTo>
                      <a:pt x="2584" y="2742"/>
                      <a:pt x="2111" y="2269"/>
                      <a:pt x="2111" y="1734"/>
                    </a:cubicBezTo>
                    <a:cubicBezTo>
                      <a:pt x="2080" y="1166"/>
                      <a:pt x="2552" y="694"/>
                      <a:pt x="3151" y="694"/>
                    </a:cubicBezTo>
                    <a:close/>
                    <a:moveTo>
                      <a:pt x="8727" y="694"/>
                    </a:moveTo>
                    <a:cubicBezTo>
                      <a:pt x="9326" y="694"/>
                      <a:pt x="9767" y="1166"/>
                      <a:pt x="9767" y="1734"/>
                    </a:cubicBezTo>
                    <a:cubicBezTo>
                      <a:pt x="9767" y="2301"/>
                      <a:pt x="9294" y="2742"/>
                      <a:pt x="8727" y="2742"/>
                    </a:cubicBezTo>
                    <a:cubicBezTo>
                      <a:pt x="8128" y="2742"/>
                      <a:pt x="7719" y="2269"/>
                      <a:pt x="7719" y="1734"/>
                    </a:cubicBezTo>
                    <a:cubicBezTo>
                      <a:pt x="7656" y="1166"/>
                      <a:pt x="8128" y="694"/>
                      <a:pt x="8727" y="694"/>
                    </a:cubicBezTo>
                    <a:close/>
                    <a:moveTo>
                      <a:pt x="5923" y="4852"/>
                    </a:moveTo>
                    <a:cubicBezTo>
                      <a:pt x="6522" y="4852"/>
                      <a:pt x="6994" y="5325"/>
                      <a:pt x="6994" y="5861"/>
                    </a:cubicBezTo>
                    <a:cubicBezTo>
                      <a:pt x="6994" y="6396"/>
                      <a:pt x="6522" y="6869"/>
                      <a:pt x="5923" y="6869"/>
                    </a:cubicBezTo>
                    <a:cubicBezTo>
                      <a:pt x="5356" y="6869"/>
                      <a:pt x="4883" y="6428"/>
                      <a:pt x="4883" y="5861"/>
                    </a:cubicBezTo>
                    <a:cubicBezTo>
                      <a:pt x="4883" y="5294"/>
                      <a:pt x="5356" y="4852"/>
                      <a:pt x="5923" y="4852"/>
                    </a:cubicBezTo>
                    <a:close/>
                    <a:moveTo>
                      <a:pt x="3151" y="3466"/>
                    </a:moveTo>
                    <a:cubicBezTo>
                      <a:pt x="3875" y="3466"/>
                      <a:pt x="4600" y="3813"/>
                      <a:pt x="5072" y="4380"/>
                    </a:cubicBezTo>
                    <a:cubicBezTo>
                      <a:pt x="4537" y="4695"/>
                      <a:pt x="4159" y="5231"/>
                      <a:pt x="4159" y="5861"/>
                    </a:cubicBezTo>
                    <a:cubicBezTo>
                      <a:pt x="4159" y="6239"/>
                      <a:pt x="4285" y="6617"/>
                      <a:pt x="4505" y="6900"/>
                    </a:cubicBezTo>
                    <a:lnTo>
                      <a:pt x="693" y="6900"/>
                    </a:lnTo>
                    <a:lnTo>
                      <a:pt x="693" y="5892"/>
                    </a:lnTo>
                    <a:cubicBezTo>
                      <a:pt x="693" y="4569"/>
                      <a:pt x="1796" y="3466"/>
                      <a:pt x="3151" y="3466"/>
                    </a:cubicBezTo>
                    <a:close/>
                    <a:moveTo>
                      <a:pt x="8696" y="3498"/>
                    </a:moveTo>
                    <a:cubicBezTo>
                      <a:pt x="10019" y="3498"/>
                      <a:pt x="11121" y="4600"/>
                      <a:pt x="11121" y="5955"/>
                    </a:cubicBezTo>
                    <a:lnTo>
                      <a:pt x="11121" y="6932"/>
                    </a:lnTo>
                    <a:lnTo>
                      <a:pt x="7309" y="6932"/>
                    </a:lnTo>
                    <a:cubicBezTo>
                      <a:pt x="7561" y="6617"/>
                      <a:pt x="7656" y="6270"/>
                      <a:pt x="7656" y="5892"/>
                    </a:cubicBezTo>
                    <a:cubicBezTo>
                      <a:pt x="7656" y="5262"/>
                      <a:pt x="7309" y="4726"/>
                      <a:pt x="6774" y="4411"/>
                    </a:cubicBezTo>
                    <a:cubicBezTo>
                      <a:pt x="7215" y="3813"/>
                      <a:pt x="7939" y="3498"/>
                      <a:pt x="8696" y="3498"/>
                    </a:cubicBezTo>
                    <a:close/>
                    <a:moveTo>
                      <a:pt x="5923" y="7625"/>
                    </a:moveTo>
                    <a:cubicBezTo>
                      <a:pt x="6207" y="7625"/>
                      <a:pt x="6490" y="7656"/>
                      <a:pt x="6711" y="7751"/>
                    </a:cubicBezTo>
                    <a:lnTo>
                      <a:pt x="5923" y="8791"/>
                    </a:lnTo>
                    <a:lnTo>
                      <a:pt x="5135" y="7751"/>
                    </a:lnTo>
                    <a:cubicBezTo>
                      <a:pt x="5388" y="7688"/>
                      <a:pt x="5671" y="7625"/>
                      <a:pt x="5923" y="7625"/>
                    </a:cubicBezTo>
                    <a:close/>
                    <a:moveTo>
                      <a:pt x="4505" y="8066"/>
                    </a:moveTo>
                    <a:lnTo>
                      <a:pt x="5577" y="9484"/>
                    </a:lnTo>
                    <a:lnTo>
                      <a:pt x="5577" y="11153"/>
                    </a:lnTo>
                    <a:lnTo>
                      <a:pt x="3497" y="11153"/>
                    </a:lnTo>
                    <a:lnTo>
                      <a:pt x="3497" y="10019"/>
                    </a:lnTo>
                    <a:cubicBezTo>
                      <a:pt x="3497" y="9200"/>
                      <a:pt x="3875" y="8507"/>
                      <a:pt x="4505" y="8066"/>
                    </a:cubicBezTo>
                    <a:close/>
                    <a:moveTo>
                      <a:pt x="7341" y="8066"/>
                    </a:moveTo>
                    <a:cubicBezTo>
                      <a:pt x="7939" y="8507"/>
                      <a:pt x="8381" y="9263"/>
                      <a:pt x="8381" y="10051"/>
                    </a:cubicBezTo>
                    <a:lnTo>
                      <a:pt x="8381" y="11153"/>
                    </a:lnTo>
                    <a:lnTo>
                      <a:pt x="6301" y="11153"/>
                    </a:lnTo>
                    <a:lnTo>
                      <a:pt x="6301" y="9484"/>
                    </a:lnTo>
                    <a:lnTo>
                      <a:pt x="7341" y="8066"/>
                    </a:lnTo>
                    <a:close/>
                    <a:moveTo>
                      <a:pt x="3088" y="1"/>
                    </a:moveTo>
                    <a:cubicBezTo>
                      <a:pt x="2143" y="1"/>
                      <a:pt x="1355" y="788"/>
                      <a:pt x="1355" y="1734"/>
                    </a:cubicBezTo>
                    <a:cubicBezTo>
                      <a:pt x="1355" y="2238"/>
                      <a:pt x="1575" y="2679"/>
                      <a:pt x="1922" y="2994"/>
                    </a:cubicBezTo>
                    <a:cubicBezTo>
                      <a:pt x="788" y="3466"/>
                      <a:pt x="0" y="4569"/>
                      <a:pt x="0" y="5861"/>
                    </a:cubicBezTo>
                    <a:lnTo>
                      <a:pt x="0" y="7247"/>
                    </a:lnTo>
                    <a:cubicBezTo>
                      <a:pt x="0" y="7436"/>
                      <a:pt x="158" y="7593"/>
                      <a:pt x="347" y="7593"/>
                    </a:cubicBezTo>
                    <a:lnTo>
                      <a:pt x="3938" y="7593"/>
                    </a:lnTo>
                    <a:cubicBezTo>
                      <a:pt x="3214" y="8192"/>
                      <a:pt x="2741" y="9043"/>
                      <a:pt x="2741" y="10019"/>
                    </a:cubicBezTo>
                    <a:lnTo>
                      <a:pt x="2741" y="11437"/>
                    </a:lnTo>
                    <a:cubicBezTo>
                      <a:pt x="2741" y="11658"/>
                      <a:pt x="2899" y="11815"/>
                      <a:pt x="3088" y="11815"/>
                    </a:cubicBezTo>
                    <a:lnTo>
                      <a:pt x="8696" y="11815"/>
                    </a:lnTo>
                    <a:cubicBezTo>
                      <a:pt x="8885" y="11815"/>
                      <a:pt x="9042" y="11658"/>
                      <a:pt x="9042" y="11437"/>
                    </a:cubicBezTo>
                    <a:lnTo>
                      <a:pt x="9042" y="10019"/>
                    </a:lnTo>
                    <a:cubicBezTo>
                      <a:pt x="9042" y="9043"/>
                      <a:pt x="8570" y="8192"/>
                      <a:pt x="7876" y="7593"/>
                    </a:cubicBezTo>
                    <a:lnTo>
                      <a:pt x="11436" y="7593"/>
                    </a:lnTo>
                    <a:cubicBezTo>
                      <a:pt x="11657" y="7593"/>
                      <a:pt x="11815" y="7436"/>
                      <a:pt x="11815" y="7247"/>
                    </a:cubicBezTo>
                    <a:lnTo>
                      <a:pt x="11815" y="5861"/>
                    </a:lnTo>
                    <a:cubicBezTo>
                      <a:pt x="11846" y="4600"/>
                      <a:pt x="11027" y="3466"/>
                      <a:pt x="9861" y="2994"/>
                    </a:cubicBezTo>
                    <a:cubicBezTo>
                      <a:pt x="10239" y="2679"/>
                      <a:pt x="10428" y="2206"/>
                      <a:pt x="10428" y="1734"/>
                    </a:cubicBezTo>
                    <a:cubicBezTo>
                      <a:pt x="10428" y="788"/>
                      <a:pt x="9641" y="1"/>
                      <a:pt x="8696" y="1"/>
                    </a:cubicBezTo>
                    <a:cubicBezTo>
                      <a:pt x="7750" y="1"/>
                      <a:pt x="6963" y="788"/>
                      <a:pt x="6963" y="1734"/>
                    </a:cubicBezTo>
                    <a:cubicBezTo>
                      <a:pt x="6963" y="2238"/>
                      <a:pt x="7152" y="2679"/>
                      <a:pt x="7498" y="2994"/>
                    </a:cubicBezTo>
                    <a:cubicBezTo>
                      <a:pt x="6931" y="3214"/>
                      <a:pt x="6396" y="3624"/>
                      <a:pt x="6049" y="4159"/>
                    </a:cubicBezTo>
                    <a:lnTo>
                      <a:pt x="5734" y="4159"/>
                    </a:lnTo>
                    <a:cubicBezTo>
                      <a:pt x="5388" y="3655"/>
                      <a:pt x="4883" y="3214"/>
                      <a:pt x="4285" y="2994"/>
                    </a:cubicBezTo>
                    <a:cubicBezTo>
                      <a:pt x="4631" y="2679"/>
                      <a:pt x="4820" y="2238"/>
                      <a:pt x="4820" y="1734"/>
                    </a:cubicBezTo>
                    <a:cubicBezTo>
                      <a:pt x="4820" y="788"/>
                      <a:pt x="4033" y="1"/>
                      <a:pt x="308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37" name="Google Shape;9238;p73">
                <a:extLst>
                  <a:ext uri="{FF2B5EF4-FFF2-40B4-BE49-F238E27FC236}">
                    <a16:creationId xmlns:a16="http://schemas.microsoft.com/office/drawing/2014/main" id="{BD9C213B-4843-AED8-8F48-A8AF77441205}"/>
                  </a:ext>
                </a:extLst>
              </p:cNvPr>
              <p:cNvSpPr/>
              <p:nvPr/>
            </p:nvSpPr>
            <p:spPr>
              <a:xfrm>
                <a:off x="3825750" y="2075775"/>
                <a:ext cx="354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694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lnTo>
                      <a:pt x="1071" y="694"/>
                    </a:lnTo>
                    <a:cubicBezTo>
                      <a:pt x="1260" y="694"/>
                      <a:pt x="1418" y="536"/>
                      <a:pt x="1418" y="347"/>
                    </a:cubicBezTo>
                    <a:cubicBezTo>
                      <a:pt x="1418" y="158"/>
                      <a:pt x="1260" y="0"/>
                      <a:pt x="107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38" name="Google Shape;9239;p73">
                <a:extLst>
                  <a:ext uri="{FF2B5EF4-FFF2-40B4-BE49-F238E27FC236}">
                    <a16:creationId xmlns:a16="http://schemas.microsoft.com/office/drawing/2014/main" id="{A28F5F1B-436A-4C4E-2C05-98928364FFD4}"/>
                  </a:ext>
                </a:extLst>
              </p:cNvPr>
              <p:cNvSpPr/>
              <p:nvPr/>
            </p:nvSpPr>
            <p:spPr>
              <a:xfrm>
                <a:off x="3633550" y="2075775"/>
                <a:ext cx="354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694" extrusionOk="0">
                    <a:moveTo>
                      <a:pt x="379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36"/>
                      <a:pt x="158" y="694"/>
                      <a:pt x="379" y="694"/>
                    </a:cubicBezTo>
                    <a:lnTo>
                      <a:pt x="1072" y="694"/>
                    </a:lnTo>
                    <a:cubicBezTo>
                      <a:pt x="1261" y="694"/>
                      <a:pt x="1419" y="536"/>
                      <a:pt x="1419" y="347"/>
                    </a:cubicBezTo>
                    <a:cubicBezTo>
                      <a:pt x="1419" y="158"/>
                      <a:pt x="1261" y="0"/>
                      <a:pt x="107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964" name="Google Shape;9240;p73">
              <a:extLst>
                <a:ext uri="{FF2B5EF4-FFF2-40B4-BE49-F238E27FC236}">
                  <a16:creationId xmlns:a16="http://schemas.microsoft.com/office/drawing/2014/main" id="{F54346A3-4D10-5926-CD30-0596E10961CF}"/>
                </a:ext>
              </a:extLst>
            </p:cNvPr>
            <p:cNvGrpSpPr/>
            <p:nvPr/>
          </p:nvGrpSpPr>
          <p:grpSpPr>
            <a:xfrm>
              <a:off x="5852810" y="2282300"/>
              <a:ext cx="497951" cy="497951"/>
              <a:chOff x="3601275" y="2319150"/>
              <a:chExt cx="294600" cy="294600"/>
            </a:xfrm>
            <a:grpFill/>
          </p:grpSpPr>
          <p:sp>
            <p:nvSpPr>
              <p:cNvPr id="8034" name="Google Shape;9241;p73">
                <a:extLst>
                  <a:ext uri="{FF2B5EF4-FFF2-40B4-BE49-F238E27FC236}">
                    <a16:creationId xmlns:a16="http://schemas.microsoft.com/office/drawing/2014/main" id="{09BEE1EC-B3B0-80CF-BED9-F571D0A88B14}"/>
                  </a:ext>
                </a:extLst>
              </p:cNvPr>
              <p:cNvSpPr/>
              <p:nvPr/>
            </p:nvSpPr>
            <p:spPr>
              <a:xfrm>
                <a:off x="3601275" y="2319150"/>
                <a:ext cx="294600" cy="294600"/>
              </a:xfrm>
              <a:custGeom>
                <a:avLst/>
                <a:gdLst/>
                <a:ahLst/>
                <a:cxnLst/>
                <a:rect l="l" t="t" r="r" b="b"/>
                <a:pathLst>
                  <a:path w="11784" h="11784" extrusionOk="0">
                    <a:moveTo>
                      <a:pt x="8223" y="694"/>
                    </a:moveTo>
                    <a:cubicBezTo>
                      <a:pt x="8696" y="725"/>
                      <a:pt x="9168" y="914"/>
                      <a:pt x="9546" y="1198"/>
                    </a:cubicBezTo>
                    <a:lnTo>
                      <a:pt x="7057" y="3687"/>
                    </a:lnTo>
                    <a:cubicBezTo>
                      <a:pt x="6774" y="3498"/>
                      <a:pt x="6459" y="3340"/>
                      <a:pt x="6144" y="3245"/>
                    </a:cubicBezTo>
                    <a:lnTo>
                      <a:pt x="8223" y="694"/>
                    </a:lnTo>
                    <a:close/>
                    <a:moveTo>
                      <a:pt x="10523" y="1198"/>
                    </a:moveTo>
                    <a:cubicBezTo>
                      <a:pt x="10838" y="1576"/>
                      <a:pt x="11027" y="2111"/>
                      <a:pt x="11027" y="2615"/>
                    </a:cubicBezTo>
                    <a:lnTo>
                      <a:pt x="8286" y="4852"/>
                    </a:lnTo>
                    <a:lnTo>
                      <a:pt x="7561" y="4159"/>
                    </a:lnTo>
                    <a:lnTo>
                      <a:pt x="10523" y="1198"/>
                    </a:lnTo>
                    <a:close/>
                    <a:moveTo>
                      <a:pt x="5592" y="3923"/>
                    </a:moveTo>
                    <a:cubicBezTo>
                      <a:pt x="6033" y="3923"/>
                      <a:pt x="6474" y="4096"/>
                      <a:pt x="6805" y="4443"/>
                    </a:cubicBezTo>
                    <a:cubicBezTo>
                      <a:pt x="7498" y="5104"/>
                      <a:pt x="7498" y="6207"/>
                      <a:pt x="6805" y="6869"/>
                    </a:cubicBezTo>
                    <a:cubicBezTo>
                      <a:pt x="6474" y="7199"/>
                      <a:pt x="6033" y="7365"/>
                      <a:pt x="5592" y="7365"/>
                    </a:cubicBezTo>
                    <a:cubicBezTo>
                      <a:pt x="5151" y="7365"/>
                      <a:pt x="4710" y="7199"/>
                      <a:pt x="4379" y="6869"/>
                    </a:cubicBezTo>
                    <a:cubicBezTo>
                      <a:pt x="3718" y="6207"/>
                      <a:pt x="3718" y="5104"/>
                      <a:pt x="4379" y="4443"/>
                    </a:cubicBezTo>
                    <a:cubicBezTo>
                      <a:pt x="4710" y="4096"/>
                      <a:pt x="5151" y="3923"/>
                      <a:pt x="5592" y="3923"/>
                    </a:cubicBezTo>
                    <a:close/>
                    <a:moveTo>
                      <a:pt x="8034" y="5577"/>
                    </a:moveTo>
                    <a:lnTo>
                      <a:pt x="8191" y="5734"/>
                    </a:lnTo>
                    <a:cubicBezTo>
                      <a:pt x="8696" y="6270"/>
                      <a:pt x="9326" y="6742"/>
                      <a:pt x="10019" y="7058"/>
                    </a:cubicBezTo>
                    <a:lnTo>
                      <a:pt x="9420" y="7278"/>
                    </a:lnTo>
                    <a:cubicBezTo>
                      <a:pt x="9263" y="7310"/>
                      <a:pt x="9168" y="7467"/>
                      <a:pt x="9168" y="7593"/>
                    </a:cubicBezTo>
                    <a:lnTo>
                      <a:pt x="9168" y="8066"/>
                    </a:lnTo>
                    <a:cubicBezTo>
                      <a:pt x="8601" y="7814"/>
                      <a:pt x="8034" y="7467"/>
                      <a:pt x="7561" y="7058"/>
                    </a:cubicBezTo>
                    <a:cubicBezTo>
                      <a:pt x="7876" y="6648"/>
                      <a:pt x="8034" y="6175"/>
                      <a:pt x="8034" y="5608"/>
                    </a:cubicBezTo>
                    <a:lnTo>
                      <a:pt x="8034" y="5577"/>
                    </a:lnTo>
                    <a:close/>
                    <a:moveTo>
                      <a:pt x="3245" y="6081"/>
                    </a:moveTo>
                    <a:cubicBezTo>
                      <a:pt x="3308" y="6427"/>
                      <a:pt x="3466" y="6806"/>
                      <a:pt x="3655" y="7058"/>
                    </a:cubicBezTo>
                    <a:lnTo>
                      <a:pt x="1197" y="9546"/>
                    </a:lnTo>
                    <a:cubicBezTo>
                      <a:pt x="882" y="9200"/>
                      <a:pt x="662" y="8696"/>
                      <a:pt x="630" y="8160"/>
                    </a:cubicBezTo>
                    <a:lnTo>
                      <a:pt x="3245" y="6081"/>
                    </a:lnTo>
                    <a:close/>
                    <a:moveTo>
                      <a:pt x="7057" y="7593"/>
                    </a:moveTo>
                    <a:cubicBezTo>
                      <a:pt x="7435" y="8066"/>
                      <a:pt x="7813" y="8601"/>
                      <a:pt x="8034" y="9200"/>
                    </a:cubicBezTo>
                    <a:lnTo>
                      <a:pt x="7561" y="9200"/>
                    </a:lnTo>
                    <a:cubicBezTo>
                      <a:pt x="7404" y="9200"/>
                      <a:pt x="7278" y="9263"/>
                      <a:pt x="7246" y="9420"/>
                    </a:cubicBezTo>
                    <a:lnTo>
                      <a:pt x="7057" y="10019"/>
                    </a:lnTo>
                    <a:cubicBezTo>
                      <a:pt x="6742" y="9357"/>
                      <a:pt x="6270" y="8727"/>
                      <a:pt x="5766" y="8223"/>
                    </a:cubicBezTo>
                    <a:lnTo>
                      <a:pt x="5608" y="8066"/>
                    </a:lnTo>
                    <a:lnTo>
                      <a:pt x="5640" y="8066"/>
                    </a:lnTo>
                    <a:cubicBezTo>
                      <a:pt x="6144" y="8066"/>
                      <a:pt x="6648" y="7877"/>
                      <a:pt x="7057" y="7593"/>
                    </a:cubicBezTo>
                    <a:close/>
                    <a:moveTo>
                      <a:pt x="4096" y="7625"/>
                    </a:moveTo>
                    <a:lnTo>
                      <a:pt x="4820" y="8318"/>
                    </a:lnTo>
                    <a:lnTo>
                      <a:pt x="2552" y="11090"/>
                    </a:lnTo>
                    <a:cubicBezTo>
                      <a:pt x="2048" y="11059"/>
                      <a:pt x="1575" y="10901"/>
                      <a:pt x="1134" y="10586"/>
                    </a:cubicBezTo>
                    <a:lnTo>
                      <a:pt x="4096" y="7625"/>
                    </a:lnTo>
                    <a:close/>
                    <a:moveTo>
                      <a:pt x="8160" y="0"/>
                    </a:moveTo>
                    <a:cubicBezTo>
                      <a:pt x="8034" y="0"/>
                      <a:pt x="7971" y="63"/>
                      <a:pt x="7876" y="126"/>
                    </a:cubicBezTo>
                    <a:lnTo>
                      <a:pt x="5356" y="3245"/>
                    </a:lnTo>
                    <a:cubicBezTo>
                      <a:pt x="4852" y="3308"/>
                      <a:pt x="4348" y="3529"/>
                      <a:pt x="3938" y="3970"/>
                    </a:cubicBezTo>
                    <a:cubicBezTo>
                      <a:pt x="3592" y="4317"/>
                      <a:pt x="3340" y="4758"/>
                      <a:pt x="3277" y="5262"/>
                    </a:cubicBezTo>
                    <a:lnTo>
                      <a:pt x="126" y="7782"/>
                    </a:lnTo>
                    <a:cubicBezTo>
                      <a:pt x="32" y="7845"/>
                      <a:pt x="0" y="7940"/>
                      <a:pt x="0" y="8066"/>
                    </a:cubicBezTo>
                    <a:cubicBezTo>
                      <a:pt x="0" y="8790"/>
                      <a:pt x="284" y="9546"/>
                      <a:pt x="756" y="10114"/>
                    </a:cubicBezTo>
                    <a:lnTo>
                      <a:pt x="473" y="10366"/>
                    </a:lnTo>
                    <a:cubicBezTo>
                      <a:pt x="410" y="10460"/>
                      <a:pt x="347" y="10523"/>
                      <a:pt x="347" y="10618"/>
                    </a:cubicBezTo>
                    <a:cubicBezTo>
                      <a:pt x="347" y="10681"/>
                      <a:pt x="410" y="10807"/>
                      <a:pt x="473" y="10838"/>
                    </a:cubicBezTo>
                    <a:cubicBezTo>
                      <a:pt x="1103" y="11468"/>
                      <a:pt x="1922" y="11783"/>
                      <a:pt x="2804" y="11783"/>
                    </a:cubicBezTo>
                    <a:cubicBezTo>
                      <a:pt x="2930" y="11783"/>
                      <a:pt x="2993" y="11752"/>
                      <a:pt x="3088" y="11657"/>
                    </a:cubicBezTo>
                    <a:lnTo>
                      <a:pt x="5388" y="8790"/>
                    </a:lnTo>
                    <a:cubicBezTo>
                      <a:pt x="6018" y="9452"/>
                      <a:pt x="6553" y="10303"/>
                      <a:pt x="6805" y="11153"/>
                    </a:cubicBezTo>
                    <a:cubicBezTo>
                      <a:pt x="6868" y="11311"/>
                      <a:pt x="7026" y="11405"/>
                      <a:pt x="7120" y="11405"/>
                    </a:cubicBezTo>
                    <a:cubicBezTo>
                      <a:pt x="7278" y="11405"/>
                      <a:pt x="7404" y="11311"/>
                      <a:pt x="7435" y="11153"/>
                    </a:cubicBezTo>
                    <a:lnTo>
                      <a:pt x="7845" y="9924"/>
                    </a:lnTo>
                    <a:lnTo>
                      <a:pt x="8601" y="9924"/>
                    </a:lnTo>
                    <a:cubicBezTo>
                      <a:pt x="8696" y="9924"/>
                      <a:pt x="8790" y="9893"/>
                      <a:pt x="8853" y="9767"/>
                    </a:cubicBezTo>
                    <a:cubicBezTo>
                      <a:pt x="8948" y="9704"/>
                      <a:pt x="8948" y="9578"/>
                      <a:pt x="8916" y="9452"/>
                    </a:cubicBezTo>
                    <a:cubicBezTo>
                      <a:pt x="8790" y="9137"/>
                      <a:pt x="8664" y="8822"/>
                      <a:pt x="8507" y="8507"/>
                    </a:cubicBezTo>
                    <a:lnTo>
                      <a:pt x="8507" y="8507"/>
                    </a:lnTo>
                    <a:cubicBezTo>
                      <a:pt x="8822" y="8664"/>
                      <a:pt x="9137" y="8790"/>
                      <a:pt x="9452" y="8916"/>
                    </a:cubicBezTo>
                    <a:cubicBezTo>
                      <a:pt x="9489" y="8926"/>
                      <a:pt x="9526" y="8929"/>
                      <a:pt x="9561" y="8929"/>
                    </a:cubicBezTo>
                    <a:cubicBezTo>
                      <a:pt x="9646" y="8929"/>
                      <a:pt x="9722" y="8907"/>
                      <a:pt x="9767" y="8885"/>
                    </a:cubicBezTo>
                    <a:cubicBezTo>
                      <a:pt x="9861" y="8790"/>
                      <a:pt x="9924" y="8727"/>
                      <a:pt x="9924" y="8601"/>
                    </a:cubicBezTo>
                    <a:lnTo>
                      <a:pt x="9924" y="7845"/>
                    </a:lnTo>
                    <a:lnTo>
                      <a:pt x="11153" y="7467"/>
                    </a:lnTo>
                    <a:cubicBezTo>
                      <a:pt x="11310" y="7404"/>
                      <a:pt x="11373" y="7247"/>
                      <a:pt x="11373" y="7152"/>
                    </a:cubicBezTo>
                    <a:cubicBezTo>
                      <a:pt x="11373" y="6995"/>
                      <a:pt x="11310" y="6869"/>
                      <a:pt x="11153" y="6837"/>
                    </a:cubicBezTo>
                    <a:cubicBezTo>
                      <a:pt x="10271" y="6553"/>
                      <a:pt x="9452" y="6049"/>
                      <a:pt x="8790" y="5419"/>
                    </a:cubicBezTo>
                    <a:lnTo>
                      <a:pt x="11657" y="3088"/>
                    </a:lnTo>
                    <a:cubicBezTo>
                      <a:pt x="11689" y="2962"/>
                      <a:pt x="11783" y="2867"/>
                      <a:pt x="11783" y="2773"/>
                    </a:cubicBezTo>
                    <a:cubicBezTo>
                      <a:pt x="11783" y="1922"/>
                      <a:pt x="11436" y="1072"/>
                      <a:pt x="10838" y="442"/>
                    </a:cubicBezTo>
                    <a:cubicBezTo>
                      <a:pt x="10775" y="379"/>
                      <a:pt x="10688" y="347"/>
                      <a:pt x="10602" y="347"/>
                    </a:cubicBezTo>
                    <a:cubicBezTo>
                      <a:pt x="10515" y="347"/>
                      <a:pt x="10428" y="379"/>
                      <a:pt x="10365" y="442"/>
                    </a:cubicBezTo>
                    <a:lnTo>
                      <a:pt x="10082" y="725"/>
                    </a:lnTo>
                    <a:cubicBezTo>
                      <a:pt x="9546" y="284"/>
                      <a:pt x="8853" y="0"/>
                      <a:pt x="816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35" name="Google Shape;9242;p73">
                <a:extLst>
                  <a:ext uri="{FF2B5EF4-FFF2-40B4-BE49-F238E27FC236}">
                    <a16:creationId xmlns:a16="http://schemas.microsoft.com/office/drawing/2014/main" id="{614CB265-8547-E63C-6C97-1CEE9EE4AB1F}"/>
                  </a:ext>
                </a:extLst>
              </p:cNvPr>
              <p:cNvSpPr/>
              <p:nvPr/>
            </p:nvSpPr>
            <p:spPr>
              <a:xfrm>
                <a:off x="3713900" y="2434350"/>
                <a:ext cx="55950" cy="5220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088" extrusionOk="0">
                    <a:moveTo>
                      <a:pt x="1087" y="685"/>
                    </a:moveTo>
                    <a:cubicBezTo>
                      <a:pt x="1174" y="685"/>
                      <a:pt x="1261" y="717"/>
                      <a:pt x="1324" y="780"/>
                    </a:cubicBezTo>
                    <a:cubicBezTo>
                      <a:pt x="1450" y="874"/>
                      <a:pt x="1450" y="1126"/>
                      <a:pt x="1324" y="1252"/>
                    </a:cubicBezTo>
                    <a:cubicBezTo>
                      <a:pt x="1261" y="1300"/>
                      <a:pt x="1174" y="1323"/>
                      <a:pt x="1087" y="1323"/>
                    </a:cubicBezTo>
                    <a:cubicBezTo>
                      <a:pt x="1001" y="1323"/>
                      <a:pt x="914" y="1300"/>
                      <a:pt x="851" y="1252"/>
                    </a:cubicBezTo>
                    <a:cubicBezTo>
                      <a:pt x="725" y="1126"/>
                      <a:pt x="725" y="937"/>
                      <a:pt x="851" y="780"/>
                    </a:cubicBezTo>
                    <a:cubicBezTo>
                      <a:pt x="914" y="717"/>
                      <a:pt x="1001" y="685"/>
                      <a:pt x="1087" y="685"/>
                    </a:cubicBezTo>
                    <a:close/>
                    <a:moveTo>
                      <a:pt x="1115" y="0"/>
                    </a:moveTo>
                    <a:cubicBezTo>
                      <a:pt x="851" y="0"/>
                      <a:pt x="583" y="102"/>
                      <a:pt x="378" y="307"/>
                    </a:cubicBezTo>
                    <a:cubicBezTo>
                      <a:pt x="0" y="685"/>
                      <a:pt x="0" y="1347"/>
                      <a:pt x="378" y="1756"/>
                    </a:cubicBezTo>
                    <a:cubicBezTo>
                      <a:pt x="583" y="1977"/>
                      <a:pt x="851" y="2087"/>
                      <a:pt x="1115" y="2087"/>
                    </a:cubicBezTo>
                    <a:cubicBezTo>
                      <a:pt x="1379" y="2087"/>
                      <a:pt x="1639" y="1977"/>
                      <a:pt x="1828" y="1756"/>
                    </a:cubicBezTo>
                    <a:cubicBezTo>
                      <a:pt x="2237" y="1347"/>
                      <a:pt x="2237" y="685"/>
                      <a:pt x="1828" y="307"/>
                    </a:cubicBezTo>
                    <a:cubicBezTo>
                      <a:pt x="1639" y="102"/>
                      <a:pt x="1379" y="0"/>
                      <a:pt x="11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965" name="Google Shape;9243;p73">
              <a:extLst>
                <a:ext uri="{FF2B5EF4-FFF2-40B4-BE49-F238E27FC236}">
                  <a16:creationId xmlns:a16="http://schemas.microsoft.com/office/drawing/2014/main" id="{50830C2D-1688-9EDA-014A-BF0BF3198B4B}"/>
                </a:ext>
              </a:extLst>
            </p:cNvPr>
            <p:cNvSpPr/>
            <p:nvPr/>
          </p:nvSpPr>
          <p:spPr>
            <a:xfrm>
              <a:off x="5852086" y="2925310"/>
              <a:ext cx="499303" cy="499261"/>
            </a:xfrm>
            <a:custGeom>
              <a:avLst/>
              <a:gdLst/>
              <a:ahLst/>
              <a:cxnLst/>
              <a:rect l="l" t="t" r="r" b="b"/>
              <a:pathLst>
                <a:path w="11816" h="11815" extrusionOk="0">
                  <a:moveTo>
                    <a:pt x="6207" y="693"/>
                  </a:moveTo>
                  <a:cubicBezTo>
                    <a:pt x="7877" y="819"/>
                    <a:pt x="9326" y="1670"/>
                    <a:pt x="10208" y="2993"/>
                  </a:cubicBezTo>
                  <a:lnTo>
                    <a:pt x="6207" y="5293"/>
                  </a:lnTo>
                  <a:lnTo>
                    <a:pt x="6207" y="693"/>
                  </a:lnTo>
                  <a:close/>
                  <a:moveTo>
                    <a:pt x="10555" y="3623"/>
                  </a:moveTo>
                  <a:cubicBezTo>
                    <a:pt x="10901" y="4316"/>
                    <a:pt x="11090" y="5104"/>
                    <a:pt x="11090" y="5923"/>
                  </a:cubicBezTo>
                  <a:cubicBezTo>
                    <a:pt x="11090" y="7026"/>
                    <a:pt x="10744" y="8097"/>
                    <a:pt x="10114" y="8979"/>
                  </a:cubicBezTo>
                  <a:lnTo>
                    <a:pt x="6491" y="5986"/>
                  </a:lnTo>
                  <a:lnTo>
                    <a:pt x="10555" y="3623"/>
                  </a:lnTo>
                  <a:close/>
                  <a:moveTo>
                    <a:pt x="5546" y="693"/>
                  </a:moveTo>
                  <a:lnTo>
                    <a:pt x="5546" y="5892"/>
                  </a:lnTo>
                  <a:cubicBezTo>
                    <a:pt x="5546" y="6018"/>
                    <a:pt x="5577" y="6081"/>
                    <a:pt x="5672" y="6175"/>
                  </a:cubicBezTo>
                  <a:lnTo>
                    <a:pt x="9673" y="9483"/>
                  </a:lnTo>
                  <a:cubicBezTo>
                    <a:pt x="8728" y="10491"/>
                    <a:pt x="7373" y="11121"/>
                    <a:pt x="5892" y="11121"/>
                  </a:cubicBezTo>
                  <a:cubicBezTo>
                    <a:pt x="3025" y="11121"/>
                    <a:pt x="662" y="8822"/>
                    <a:pt x="662" y="5892"/>
                  </a:cubicBezTo>
                  <a:cubicBezTo>
                    <a:pt x="662" y="3151"/>
                    <a:pt x="2836" y="851"/>
                    <a:pt x="5546" y="693"/>
                  </a:cubicBezTo>
                  <a:close/>
                  <a:moveTo>
                    <a:pt x="5892" y="0"/>
                  </a:moveTo>
                  <a:cubicBezTo>
                    <a:pt x="2647" y="0"/>
                    <a:pt x="1" y="2615"/>
                    <a:pt x="1" y="5892"/>
                  </a:cubicBezTo>
                  <a:cubicBezTo>
                    <a:pt x="1" y="9168"/>
                    <a:pt x="2647" y="11814"/>
                    <a:pt x="5892" y="11814"/>
                  </a:cubicBezTo>
                  <a:cubicBezTo>
                    <a:pt x="9169" y="11814"/>
                    <a:pt x="11815" y="9168"/>
                    <a:pt x="11815" y="5892"/>
                  </a:cubicBezTo>
                  <a:cubicBezTo>
                    <a:pt x="11815" y="2678"/>
                    <a:pt x="9137" y="0"/>
                    <a:pt x="58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966" name="Google Shape;9244;p73">
              <a:extLst>
                <a:ext uri="{FF2B5EF4-FFF2-40B4-BE49-F238E27FC236}">
                  <a16:creationId xmlns:a16="http://schemas.microsoft.com/office/drawing/2014/main" id="{5EA64163-DBA0-0F6C-0C4C-5B59267C546E}"/>
                </a:ext>
              </a:extLst>
            </p:cNvPr>
            <p:cNvGrpSpPr/>
            <p:nvPr/>
          </p:nvGrpSpPr>
          <p:grpSpPr>
            <a:xfrm>
              <a:off x="9032639" y="1687898"/>
              <a:ext cx="469977" cy="500571"/>
              <a:chOff x="5421475" y="1945825"/>
              <a:chExt cx="278050" cy="296150"/>
            </a:xfrm>
            <a:grpFill/>
          </p:grpSpPr>
          <p:sp>
            <p:nvSpPr>
              <p:cNvPr id="8026" name="Google Shape;9245;p73">
                <a:extLst>
                  <a:ext uri="{FF2B5EF4-FFF2-40B4-BE49-F238E27FC236}">
                    <a16:creationId xmlns:a16="http://schemas.microsoft.com/office/drawing/2014/main" id="{ACC51B57-6BA3-8FA7-D08E-25F3F5017383}"/>
                  </a:ext>
                </a:extLst>
              </p:cNvPr>
              <p:cNvSpPr/>
              <p:nvPr/>
            </p:nvSpPr>
            <p:spPr>
              <a:xfrm>
                <a:off x="5472650" y="1999375"/>
                <a:ext cx="172525" cy="242600"/>
              </a:xfrm>
              <a:custGeom>
                <a:avLst/>
                <a:gdLst/>
                <a:ahLst/>
                <a:cxnLst/>
                <a:rect l="l" t="t" r="r" b="b"/>
                <a:pathLst>
                  <a:path w="6901" h="9704" extrusionOk="0">
                    <a:moveTo>
                      <a:pt x="1765" y="1355"/>
                    </a:moveTo>
                    <a:cubicBezTo>
                      <a:pt x="1986" y="1355"/>
                      <a:pt x="2143" y="1513"/>
                      <a:pt x="2143" y="1702"/>
                    </a:cubicBezTo>
                    <a:lnTo>
                      <a:pt x="2143" y="2048"/>
                    </a:lnTo>
                    <a:lnTo>
                      <a:pt x="1765" y="2048"/>
                    </a:lnTo>
                    <a:cubicBezTo>
                      <a:pt x="1671" y="2048"/>
                      <a:pt x="1545" y="2048"/>
                      <a:pt x="1419" y="2111"/>
                    </a:cubicBezTo>
                    <a:lnTo>
                      <a:pt x="1419" y="1702"/>
                    </a:lnTo>
                    <a:cubicBezTo>
                      <a:pt x="1419" y="1513"/>
                      <a:pt x="1576" y="1355"/>
                      <a:pt x="1765" y="1355"/>
                    </a:cubicBezTo>
                    <a:close/>
                    <a:moveTo>
                      <a:pt x="3151" y="631"/>
                    </a:moveTo>
                    <a:cubicBezTo>
                      <a:pt x="3341" y="631"/>
                      <a:pt x="3498" y="788"/>
                      <a:pt x="3498" y="1009"/>
                    </a:cubicBezTo>
                    <a:lnTo>
                      <a:pt x="3498" y="2111"/>
                    </a:lnTo>
                    <a:cubicBezTo>
                      <a:pt x="3404" y="2048"/>
                      <a:pt x="3277" y="2017"/>
                      <a:pt x="3151" y="2017"/>
                    </a:cubicBezTo>
                    <a:lnTo>
                      <a:pt x="2805" y="2017"/>
                    </a:lnTo>
                    <a:lnTo>
                      <a:pt x="2805" y="1009"/>
                    </a:lnTo>
                    <a:cubicBezTo>
                      <a:pt x="2805" y="788"/>
                      <a:pt x="2962" y="631"/>
                      <a:pt x="3151" y="631"/>
                    </a:cubicBezTo>
                    <a:close/>
                    <a:moveTo>
                      <a:pt x="4538" y="1355"/>
                    </a:moveTo>
                    <a:cubicBezTo>
                      <a:pt x="4727" y="1355"/>
                      <a:pt x="4884" y="1513"/>
                      <a:pt x="4884" y="1702"/>
                    </a:cubicBezTo>
                    <a:lnTo>
                      <a:pt x="4884" y="3088"/>
                    </a:lnTo>
                    <a:cubicBezTo>
                      <a:pt x="4884" y="3277"/>
                      <a:pt x="4727" y="3435"/>
                      <a:pt x="4538" y="3435"/>
                    </a:cubicBezTo>
                    <a:cubicBezTo>
                      <a:pt x="4349" y="3435"/>
                      <a:pt x="4191" y="3277"/>
                      <a:pt x="4191" y="3088"/>
                    </a:cubicBezTo>
                    <a:lnTo>
                      <a:pt x="4191" y="1702"/>
                    </a:lnTo>
                    <a:cubicBezTo>
                      <a:pt x="4191" y="1513"/>
                      <a:pt x="4349" y="1355"/>
                      <a:pt x="4538" y="1355"/>
                    </a:cubicBezTo>
                    <a:close/>
                    <a:moveTo>
                      <a:pt x="5924" y="2017"/>
                    </a:moveTo>
                    <a:cubicBezTo>
                      <a:pt x="6113" y="2017"/>
                      <a:pt x="6270" y="2174"/>
                      <a:pt x="6270" y="2363"/>
                    </a:cubicBezTo>
                    <a:lnTo>
                      <a:pt x="6270" y="3088"/>
                    </a:lnTo>
                    <a:cubicBezTo>
                      <a:pt x="6270" y="3277"/>
                      <a:pt x="6113" y="3435"/>
                      <a:pt x="5924" y="3435"/>
                    </a:cubicBezTo>
                    <a:cubicBezTo>
                      <a:pt x="5703" y="3435"/>
                      <a:pt x="5546" y="3277"/>
                      <a:pt x="5546" y="3088"/>
                    </a:cubicBezTo>
                    <a:lnTo>
                      <a:pt x="5546" y="2363"/>
                    </a:lnTo>
                    <a:cubicBezTo>
                      <a:pt x="5546" y="2174"/>
                      <a:pt x="5703" y="2017"/>
                      <a:pt x="5924" y="2017"/>
                    </a:cubicBezTo>
                    <a:close/>
                    <a:moveTo>
                      <a:pt x="3120" y="2741"/>
                    </a:moveTo>
                    <a:cubicBezTo>
                      <a:pt x="3309" y="2741"/>
                      <a:pt x="3467" y="2899"/>
                      <a:pt x="3467" y="3088"/>
                    </a:cubicBezTo>
                    <a:cubicBezTo>
                      <a:pt x="3467" y="3277"/>
                      <a:pt x="3309" y="3435"/>
                      <a:pt x="3120" y="3435"/>
                    </a:cubicBezTo>
                    <a:lnTo>
                      <a:pt x="1734" y="3435"/>
                    </a:lnTo>
                    <a:cubicBezTo>
                      <a:pt x="1545" y="3435"/>
                      <a:pt x="1387" y="3592"/>
                      <a:pt x="1387" y="3781"/>
                    </a:cubicBezTo>
                    <a:cubicBezTo>
                      <a:pt x="1387" y="4002"/>
                      <a:pt x="1545" y="4159"/>
                      <a:pt x="1734" y="4159"/>
                    </a:cubicBezTo>
                    <a:cubicBezTo>
                      <a:pt x="2679" y="4159"/>
                      <a:pt x="3467" y="4947"/>
                      <a:pt x="3467" y="5892"/>
                    </a:cubicBezTo>
                    <a:cubicBezTo>
                      <a:pt x="3467" y="6081"/>
                      <a:pt x="3624" y="6238"/>
                      <a:pt x="3845" y="6238"/>
                    </a:cubicBezTo>
                    <a:cubicBezTo>
                      <a:pt x="4034" y="6238"/>
                      <a:pt x="4191" y="6081"/>
                      <a:pt x="4191" y="5892"/>
                    </a:cubicBezTo>
                    <a:cubicBezTo>
                      <a:pt x="4191" y="5167"/>
                      <a:pt x="3876" y="4537"/>
                      <a:pt x="3435" y="4096"/>
                    </a:cubicBezTo>
                    <a:cubicBezTo>
                      <a:pt x="3593" y="4065"/>
                      <a:pt x="3750" y="4002"/>
                      <a:pt x="3876" y="3876"/>
                    </a:cubicBezTo>
                    <a:cubicBezTo>
                      <a:pt x="4065" y="4033"/>
                      <a:pt x="4317" y="4159"/>
                      <a:pt x="4569" y="4159"/>
                    </a:cubicBezTo>
                    <a:cubicBezTo>
                      <a:pt x="4853" y="4159"/>
                      <a:pt x="5073" y="4033"/>
                      <a:pt x="5294" y="3876"/>
                    </a:cubicBezTo>
                    <a:cubicBezTo>
                      <a:pt x="5483" y="4033"/>
                      <a:pt x="5703" y="4159"/>
                      <a:pt x="5987" y="4159"/>
                    </a:cubicBezTo>
                    <a:cubicBezTo>
                      <a:pt x="6113" y="4159"/>
                      <a:pt x="6239" y="4096"/>
                      <a:pt x="6333" y="4065"/>
                    </a:cubicBezTo>
                    <a:lnTo>
                      <a:pt x="6333" y="5167"/>
                    </a:lnTo>
                    <a:cubicBezTo>
                      <a:pt x="6333" y="5923"/>
                      <a:pt x="5861" y="6554"/>
                      <a:pt x="5199" y="6774"/>
                    </a:cubicBezTo>
                    <a:cubicBezTo>
                      <a:pt x="5042" y="6837"/>
                      <a:pt x="4979" y="6995"/>
                      <a:pt x="4979" y="7089"/>
                    </a:cubicBezTo>
                    <a:lnTo>
                      <a:pt x="4979" y="7562"/>
                    </a:lnTo>
                    <a:lnTo>
                      <a:pt x="2206" y="7562"/>
                    </a:lnTo>
                    <a:lnTo>
                      <a:pt x="2206" y="7089"/>
                    </a:lnTo>
                    <a:cubicBezTo>
                      <a:pt x="2206" y="6932"/>
                      <a:pt x="2143" y="6837"/>
                      <a:pt x="1986" y="6774"/>
                    </a:cubicBezTo>
                    <a:cubicBezTo>
                      <a:pt x="1261" y="6554"/>
                      <a:pt x="820" y="5892"/>
                      <a:pt x="820" y="5167"/>
                    </a:cubicBezTo>
                    <a:lnTo>
                      <a:pt x="820" y="3750"/>
                    </a:lnTo>
                    <a:lnTo>
                      <a:pt x="726" y="3750"/>
                    </a:lnTo>
                    <a:cubicBezTo>
                      <a:pt x="726" y="3151"/>
                      <a:pt x="1198" y="2741"/>
                      <a:pt x="1734" y="2741"/>
                    </a:cubicBezTo>
                    <a:close/>
                    <a:moveTo>
                      <a:pt x="5199" y="8286"/>
                    </a:moveTo>
                    <a:cubicBezTo>
                      <a:pt x="5388" y="8286"/>
                      <a:pt x="5546" y="8444"/>
                      <a:pt x="5546" y="8633"/>
                    </a:cubicBezTo>
                    <a:lnTo>
                      <a:pt x="5546" y="8979"/>
                    </a:lnTo>
                    <a:lnTo>
                      <a:pt x="1387" y="8979"/>
                    </a:lnTo>
                    <a:lnTo>
                      <a:pt x="1387" y="8633"/>
                    </a:lnTo>
                    <a:cubicBezTo>
                      <a:pt x="1387" y="8444"/>
                      <a:pt x="1545" y="8286"/>
                      <a:pt x="1734" y="8286"/>
                    </a:cubicBezTo>
                    <a:close/>
                    <a:moveTo>
                      <a:pt x="3120" y="1"/>
                    </a:moveTo>
                    <a:cubicBezTo>
                      <a:pt x="2647" y="1"/>
                      <a:pt x="2269" y="316"/>
                      <a:pt x="2143" y="757"/>
                    </a:cubicBezTo>
                    <a:cubicBezTo>
                      <a:pt x="2017" y="725"/>
                      <a:pt x="1891" y="694"/>
                      <a:pt x="1734" y="694"/>
                    </a:cubicBezTo>
                    <a:cubicBezTo>
                      <a:pt x="1167" y="694"/>
                      <a:pt x="726" y="1166"/>
                      <a:pt x="726" y="1702"/>
                    </a:cubicBezTo>
                    <a:lnTo>
                      <a:pt x="726" y="2426"/>
                    </a:lnTo>
                    <a:cubicBezTo>
                      <a:pt x="285" y="2678"/>
                      <a:pt x="1" y="3214"/>
                      <a:pt x="1" y="3750"/>
                    </a:cubicBezTo>
                    <a:lnTo>
                      <a:pt x="1" y="5136"/>
                    </a:lnTo>
                    <a:cubicBezTo>
                      <a:pt x="1" y="6081"/>
                      <a:pt x="568" y="6932"/>
                      <a:pt x="1387" y="7341"/>
                    </a:cubicBezTo>
                    <a:lnTo>
                      <a:pt x="1387" y="7656"/>
                    </a:lnTo>
                    <a:cubicBezTo>
                      <a:pt x="1009" y="7814"/>
                      <a:pt x="694" y="8160"/>
                      <a:pt x="694" y="8633"/>
                    </a:cubicBezTo>
                    <a:lnTo>
                      <a:pt x="694" y="9357"/>
                    </a:lnTo>
                    <a:cubicBezTo>
                      <a:pt x="694" y="9546"/>
                      <a:pt x="852" y="9704"/>
                      <a:pt x="1041" y="9704"/>
                    </a:cubicBezTo>
                    <a:lnTo>
                      <a:pt x="5892" y="9704"/>
                    </a:lnTo>
                    <a:cubicBezTo>
                      <a:pt x="6081" y="9704"/>
                      <a:pt x="6239" y="9546"/>
                      <a:pt x="6239" y="9357"/>
                    </a:cubicBezTo>
                    <a:lnTo>
                      <a:pt x="6239" y="8633"/>
                    </a:lnTo>
                    <a:cubicBezTo>
                      <a:pt x="6239" y="8192"/>
                      <a:pt x="5955" y="7814"/>
                      <a:pt x="5514" y="7656"/>
                    </a:cubicBezTo>
                    <a:lnTo>
                      <a:pt x="5514" y="7341"/>
                    </a:lnTo>
                    <a:cubicBezTo>
                      <a:pt x="6365" y="6932"/>
                      <a:pt x="6901" y="6081"/>
                      <a:pt x="6901" y="5136"/>
                    </a:cubicBezTo>
                    <a:lnTo>
                      <a:pt x="6901" y="2363"/>
                    </a:lnTo>
                    <a:cubicBezTo>
                      <a:pt x="6901" y="1796"/>
                      <a:pt x="6428" y="1355"/>
                      <a:pt x="5892" y="1355"/>
                    </a:cubicBezTo>
                    <a:cubicBezTo>
                      <a:pt x="5766" y="1355"/>
                      <a:pt x="5609" y="1387"/>
                      <a:pt x="5483" y="1418"/>
                    </a:cubicBezTo>
                    <a:cubicBezTo>
                      <a:pt x="5357" y="1009"/>
                      <a:pt x="4979" y="694"/>
                      <a:pt x="4506" y="694"/>
                    </a:cubicBezTo>
                    <a:cubicBezTo>
                      <a:pt x="4380" y="694"/>
                      <a:pt x="4223" y="725"/>
                      <a:pt x="4097" y="757"/>
                    </a:cubicBezTo>
                    <a:cubicBezTo>
                      <a:pt x="4002" y="316"/>
                      <a:pt x="3593" y="1"/>
                      <a:pt x="312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27" name="Google Shape;9246;p73">
                <a:extLst>
                  <a:ext uri="{FF2B5EF4-FFF2-40B4-BE49-F238E27FC236}">
                    <a16:creationId xmlns:a16="http://schemas.microsoft.com/office/drawing/2014/main" id="{5BAAF45D-2558-33E4-09A0-C355D192AADC}"/>
                  </a:ext>
                </a:extLst>
              </p:cNvPr>
              <p:cNvSpPr/>
              <p:nvPr/>
            </p:nvSpPr>
            <p:spPr>
              <a:xfrm>
                <a:off x="5559300" y="1945825"/>
                <a:ext cx="18150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726" h="1765" extrusionOk="0">
                    <a:moveTo>
                      <a:pt x="379" y="0"/>
                    </a:moveTo>
                    <a:cubicBezTo>
                      <a:pt x="158" y="0"/>
                      <a:pt x="1" y="158"/>
                      <a:pt x="1" y="347"/>
                    </a:cubicBezTo>
                    <a:lnTo>
                      <a:pt x="1" y="1418"/>
                    </a:lnTo>
                    <a:cubicBezTo>
                      <a:pt x="1" y="1607"/>
                      <a:pt x="158" y="1764"/>
                      <a:pt x="379" y="1764"/>
                    </a:cubicBezTo>
                    <a:cubicBezTo>
                      <a:pt x="568" y="1764"/>
                      <a:pt x="725" y="1607"/>
                      <a:pt x="725" y="1418"/>
                    </a:cubicBezTo>
                    <a:lnTo>
                      <a:pt x="725" y="347"/>
                    </a:lnTo>
                    <a:cubicBezTo>
                      <a:pt x="725" y="158"/>
                      <a:pt x="568" y="0"/>
                      <a:pt x="37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28" name="Google Shape;9247;p73">
                <a:extLst>
                  <a:ext uri="{FF2B5EF4-FFF2-40B4-BE49-F238E27FC236}">
                    <a16:creationId xmlns:a16="http://schemas.microsoft.com/office/drawing/2014/main" id="{A82B4A28-63F9-98D2-FC59-642E791F03DE}"/>
                  </a:ext>
                </a:extLst>
              </p:cNvPr>
              <p:cNvSpPr/>
              <p:nvPr/>
            </p:nvSpPr>
            <p:spPr>
              <a:xfrm>
                <a:off x="5611275" y="1963925"/>
                <a:ext cx="35475" cy="345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1380" extrusionOk="0">
                    <a:moveTo>
                      <a:pt x="1076" y="1"/>
                    </a:moveTo>
                    <a:cubicBezTo>
                      <a:pt x="985" y="1"/>
                      <a:pt x="899" y="32"/>
                      <a:pt x="851" y="95"/>
                    </a:cubicBezTo>
                    <a:lnTo>
                      <a:pt x="127" y="788"/>
                    </a:lnTo>
                    <a:cubicBezTo>
                      <a:pt x="1" y="914"/>
                      <a:pt x="1" y="1166"/>
                      <a:pt x="127" y="1261"/>
                    </a:cubicBezTo>
                    <a:cubicBezTo>
                      <a:pt x="190" y="1340"/>
                      <a:pt x="284" y="1379"/>
                      <a:pt x="375" y="1379"/>
                    </a:cubicBezTo>
                    <a:cubicBezTo>
                      <a:pt x="466" y="1379"/>
                      <a:pt x="552" y="1340"/>
                      <a:pt x="599" y="1261"/>
                    </a:cubicBezTo>
                    <a:lnTo>
                      <a:pt x="1324" y="568"/>
                    </a:lnTo>
                    <a:cubicBezTo>
                      <a:pt x="1419" y="442"/>
                      <a:pt x="1419" y="221"/>
                      <a:pt x="1324" y="95"/>
                    </a:cubicBezTo>
                    <a:cubicBezTo>
                      <a:pt x="1261" y="32"/>
                      <a:pt x="1167" y="1"/>
                      <a:pt x="10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29" name="Google Shape;9248;p73">
                <a:extLst>
                  <a:ext uri="{FF2B5EF4-FFF2-40B4-BE49-F238E27FC236}">
                    <a16:creationId xmlns:a16="http://schemas.microsoft.com/office/drawing/2014/main" id="{C6ADDBFA-FCB0-E404-3199-35D3AB9EBDF4}"/>
                  </a:ext>
                </a:extLst>
              </p:cNvPr>
              <p:cNvSpPr/>
              <p:nvPr/>
            </p:nvSpPr>
            <p:spPr>
              <a:xfrm>
                <a:off x="5664050" y="2067900"/>
                <a:ext cx="354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694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36"/>
                      <a:pt x="158" y="694"/>
                      <a:pt x="347" y="694"/>
                    </a:cubicBezTo>
                    <a:lnTo>
                      <a:pt x="1040" y="694"/>
                    </a:lnTo>
                    <a:cubicBezTo>
                      <a:pt x="1261" y="694"/>
                      <a:pt x="1418" y="536"/>
                      <a:pt x="1418" y="347"/>
                    </a:cubicBezTo>
                    <a:cubicBezTo>
                      <a:pt x="1418" y="158"/>
                      <a:pt x="1261" y="0"/>
                      <a:pt x="104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30" name="Google Shape;9249;p73">
                <a:extLst>
                  <a:ext uri="{FF2B5EF4-FFF2-40B4-BE49-F238E27FC236}">
                    <a16:creationId xmlns:a16="http://schemas.microsoft.com/office/drawing/2014/main" id="{2D6E39EF-D30B-0D36-D664-CF0D3F5DB6A0}"/>
                  </a:ext>
                </a:extLst>
              </p:cNvPr>
              <p:cNvSpPr/>
              <p:nvPr/>
            </p:nvSpPr>
            <p:spPr>
              <a:xfrm>
                <a:off x="5421475" y="2067900"/>
                <a:ext cx="354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694" extrusionOk="0">
                    <a:moveTo>
                      <a:pt x="378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78" y="694"/>
                    </a:cubicBezTo>
                    <a:lnTo>
                      <a:pt x="1071" y="694"/>
                    </a:lnTo>
                    <a:cubicBezTo>
                      <a:pt x="1260" y="694"/>
                      <a:pt x="1418" y="536"/>
                      <a:pt x="1418" y="347"/>
                    </a:cubicBezTo>
                    <a:cubicBezTo>
                      <a:pt x="1418" y="158"/>
                      <a:pt x="1260" y="0"/>
                      <a:pt x="107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31" name="Google Shape;9250;p73">
                <a:extLst>
                  <a:ext uri="{FF2B5EF4-FFF2-40B4-BE49-F238E27FC236}">
                    <a16:creationId xmlns:a16="http://schemas.microsoft.com/office/drawing/2014/main" id="{41CE78D2-3537-FF87-E07B-6AB1FD1AE484}"/>
                  </a:ext>
                </a:extLst>
              </p:cNvPr>
              <p:cNvSpPr/>
              <p:nvPr/>
            </p:nvSpPr>
            <p:spPr>
              <a:xfrm>
                <a:off x="5490000" y="1963925"/>
                <a:ext cx="354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1356" extrusionOk="0">
                    <a:moveTo>
                      <a:pt x="343" y="1"/>
                    </a:moveTo>
                    <a:cubicBezTo>
                      <a:pt x="252" y="1"/>
                      <a:pt x="158" y="32"/>
                      <a:pt x="95" y="95"/>
                    </a:cubicBezTo>
                    <a:cubicBezTo>
                      <a:pt x="0" y="221"/>
                      <a:pt x="0" y="442"/>
                      <a:pt x="95" y="568"/>
                    </a:cubicBezTo>
                    <a:lnTo>
                      <a:pt x="819" y="1261"/>
                    </a:lnTo>
                    <a:cubicBezTo>
                      <a:pt x="866" y="1324"/>
                      <a:pt x="953" y="1356"/>
                      <a:pt x="1044" y="1356"/>
                    </a:cubicBezTo>
                    <a:cubicBezTo>
                      <a:pt x="1134" y="1356"/>
                      <a:pt x="1229" y="1324"/>
                      <a:pt x="1292" y="1261"/>
                    </a:cubicBezTo>
                    <a:cubicBezTo>
                      <a:pt x="1418" y="1166"/>
                      <a:pt x="1418" y="914"/>
                      <a:pt x="1292" y="788"/>
                    </a:cubicBezTo>
                    <a:lnTo>
                      <a:pt x="567" y="95"/>
                    </a:lnTo>
                    <a:cubicBezTo>
                      <a:pt x="520" y="32"/>
                      <a:pt x="433" y="1"/>
                      <a:pt x="34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32" name="Google Shape;9251;p73">
                <a:extLst>
                  <a:ext uri="{FF2B5EF4-FFF2-40B4-BE49-F238E27FC236}">
                    <a16:creationId xmlns:a16="http://schemas.microsoft.com/office/drawing/2014/main" id="{9D5247BA-3D7A-151B-D12D-D3EFAA5509FE}"/>
                  </a:ext>
                </a:extLst>
              </p:cNvPr>
              <p:cNvSpPr/>
              <p:nvPr/>
            </p:nvSpPr>
            <p:spPr>
              <a:xfrm>
                <a:off x="5437225" y="1997650"/>
                <a:ext cx="37825" cy="2632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053" extrusionOk="0">
                    <a:moveTo>
                      <a:pt x="422" y="0"/>
                    </a:moveTo>
                    <a:cubicBezTo>
                      <a:pt x="285" y="0"/>
                      <a:pt x="140" y="81"/>
                      <a:pt x="95" y="196"/>
                    </a:cubicBezTo>
                    <a:cubicBezTo>
                      <a:pt x="0" y="353"/>
                      <a:pt x="95" y="574"/>
                      <a:pt x="252" y="668"/>
                    </a:cubicBezTo>
                    <a:lnTo>
                      <a:pt x="945" y="1015"/>
                    </a:lnTo>
                    <a:cubicBezTo>
                      <a:pt x="989" y="1041"/>
                      <a:pt x="1039" y="1052"/>
                      <a:pt x="1091" y="1052"/>
                    </a:cubicBezTo>
                    <a:cubicBezTo>
                      <a:pt x="1227" y="1052"/>
                      <a:pt x="1372" y="971"/>
                      <a:pt x="1418" y="857"/>
                    </a:cubicBezTo>
                    <a:cubicBezTo>
                      <a:pt x="1512" y="700"/>
                      <a:pt x="1418" y="479"/>
                      <a:pt x="1260" y="385"/>
                    </a:cubicBezTo>
                    <a:lnTo>
                      <a:pt x="567" y="38"/>
                    </a:lnTo>
                    <a:cubicBezTo>
                      <a:pt x="524" y="12"/>
                      <a:pt x="473" y="0"/>
                      <a:pt x="4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33" name="Google Shape;9252;p73">
                <a:extLst>
                  <a:ext uri="{FF2B5EF4-FFF2-40B4-BE49-F238E27FC236}">
                    <a16:creationId xmlns:a16="http://schemas.microsoft.com/office/drawing/2014/main" id="{505FD566-F151-9FB0-244F-DE1636734181}"/>
                  </a:ext>
                </a:extLst>
              </p:cNvPr>
              <p:cNvSpPr/>
              <p:nvPr/>
            </p:nvSpPr>
            <p:spPr>
              <a:xfrm>
                <a:off x="5645150" y="1998300"/>
                <a:ext cx="37825" cy="2690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076" extrusionOk="0">
                    <a:moveTo>
                      <a:pt x="1098" y="0"/>
                    </a:moveTo>
                    <a:cubicBezTo>
                      <a:pt x="1046" y="0"/>
                      <a:pt x="994" y="14"/>
                      <a:pt x="946" y="44"/>
                    </a:cubicBezTo>
                    <a:lnTo>
                      <a:pt x="253" y="422"/>
                    </a:lnTo>
                    <a:cubicBezTo>
                      <a:pt x="95" y="485"/>
                      <a:pt x="1" y="674"/>
                      <a:pt x="95" y="894"/>
                    </a:cubicBezTo>
                    <a:cubicBezTo>
                      <a:pt x="142" y="1011"/>
                      <a:pt x="258" y="1076"/>
                      <a:pt x="405" y="1076"/>
                    </a:cubicBezTo>
                    <a:cubicBezTo>
                      <a:pt x="456" y="1076"/>
                      <a:pt x="511" y="1068"/>
                      <a:pt x="568" y="1052"/>
                    </a:cubicBezTo>
                    <a:lnTo>
                      <a:pt x="1261" y="674"/>
                    </a:lnTo>
                    <a:cubicBezTo>
                      <a:pt x="1418" y="611"/>
                      <a:pt x="1513" y="422"/>
                      <a:pt x="1418" y="201"/>
                    </a:cubicBezTo>
                    <a:cubicBezTo>
                      <a:pt x="1331" y="71"/>
                      <a:pt x="1214" y="0"/>
                      <a:pt x="109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967" name="Google Shape;9253;p73">
              <a:extLst>
                <a:ext uri="{FF2B5EF4-FFF2-40B4-BE49-F238E27FC236}">
                  <a16:creationId xmlns:a16="http://schemas.microsoft.com/office/drawing/2014/main" id="{AD986460-941D-BEFE-FB3E-79663A643B87}"/>
                </a:ext>
              </a:extLst>
            </p:cNvPr>
            <p:cNvSpPr/>
            <p:nvPr/>
          </p:nvSpPr>
          <p:spPr>
            <a:xfrm>
              <a:off x="9014587" y="2279632"/>
              <a:ext cx="505937" cy="503276"/>
            </a:xfrm>
            <a:custGeom>
              <a:avLst/>
              <a:gdLst/>
              <a:ahLst/>
              <a:cxnLst/>
              <a:rect l="l" t="t" r="r" b="b"/>
              <a:pathLst>
                <a:path w="11973" h="11910" extrusionOk="0">
                  <a:moveTo>
                    <a:pt x="11027" y="662"/>
                  </a:moveTo>
                  <a:lnTo>
                    <a:pt x="11027" y="1387"/>
                  </a:lnTo>
                  <a:lnTo>
                    <a:pt x="8601" y="1387"/>
                  </a:lnTo>
                  <a:cubicBezTo>
                    <a:pt x="8412" y="1387"/>
                    <a:pt x="8255" y="1229"/>
                    <a:pt x="8255" y="1040"/>
                  </a:cubicBezTo>
                  <a:cubicBezTo>
                    <a:pt x="8255" y="820"/>
                    <a:pt x="8412" y="662"/>
                    <a:pt x="8601" y="662"/>
                  </a:cubicBezTo>
                  <a:close/>
                  <a:moveTo>
                    <a:pt x="10366" y="2048"/>
                  </a:moveTo>
                  <a:lnTo>
                    <a:pt x="10366" y="2773"/>
                  </a:lnTo>
                  <a:lnTo>
                    <a:pt x="7940" y="2773"/>
                  </a:lnTo>
                  <a:cubicBezTo>
                    <a:pt x="7926" y="2775"/>
                    <a:pt x="7912" y="2776"/>
                    <a:pt x="7899" y="2776"/>
                  </a:cubicBezTo>
                  <a:cubicBezTo>
                    <a:pt x="7728" y="2776"/>
                    <a:pt x="7593" y="2599"/>
                    <a:pt x="7593" y="2395"/>
                  </a:cubicBezTo>
                  <a:cubicBezTo>
                    <a:pt x="7593" y="2206"/>
                    <a:pt x="7751" y="2048"/>
                    <a:pt x="7940" y="2048"/>
                  </a:cubicBezTo>
                  <a:close/>
                  <a:moveTo>
                    <a:pt x="11027" y="3466"/>
                  </a:moveTo>
                  <a:lnTo>
                    <a:pt x="11027" y="4191"/>
                  </a:lnTo>
                  <a:lnTo>
                    <a:pt x="8601" y="4191"/>
                  </a:lnTo>
                  <a:cubicBezTo>
                    <a:pt x="8412" y="4191"/>
                    <a:pt x="8255" y="4033"/>
                    <a:pt x="8255" y="3812"/>
                  </a:cubicBezTo>
                  <a:cubicBezTo>
                    <a:pt x="8255" y="3623"/>
                    <a:pt x="8412" y="3466"/>
                    <a:pt x="8601" y="3466"/>
                  </a:cubicBezTo>
                  <a:close/>
                  <a:moveTo>
                    <a:pt x="1292" y="4884"/>
                  </a:moveTo>
                  <a:lnTo>
                    <a:pt x="1292" y="5608"/>
                  </a:lnTo>
                  <a:lnTo>
                    <a:pt x="568" y="5608"/>
                  </a:lnTo>
                  <a:lnTo>
                    <a:pt x="568" y="4884"/>
                  </a:lnTo>
                  <a:close/>
                  <a:moveTo>
                    <a:pt x="11027" y="4884"/>
                  </a:moveTo>
                  <a:lnTo>
                    <a:pt x="11027" y="5608"/>
                  </a:lnTo>
                  <a:lnTo>
                    <a:pt x="6207" y="5608"/>
                  </a:lnTo>
                  <a:lnTo>
                    <a:pt x="6207" y="4884"/>
                  </a:lnTo>
                  <a:close/>
                  <a:moveTo>
                    <a:pt x="3718" y="2080"/>
                  </a:moveTo>
                  <a:cubicBezTo>
                    <a:pt x="4663" y="2080"/>
                    <a:pt x="5482" y="2867"/>
                    <a:pt x="5482" y="3844"/>
                  </a:cubicBezTo>
                  <a:lnTo>
                    <a:pt x="5482" y="5955"/>
                  </a:lnTo>
                  <a:cubicBezTo>
                    <a:pt x="5482" y="6144"/>
                    <a:pt x="5325" y="6301"/>
                    <a:pt x="5136" y="6301"/>
                  </a:cubicBezTo>
                  <a:lnTo>
                    <a:pt x="2300" y="6301"/>
                  </a:lnTo>
                  <a:cubicBezTo>
                    <a:pt x="2111" y="6301"/>
                    <a:pt x="1954" y="6144"/>
                    <a:pt x="1954" y="5955"/>
                  </a:cubicBezTo>
                  <a:lnTo>
                    <a:pt x="1954" y="3844"/>
                  </a:lnTo>
                  <a:cubicBezTo>
                    <a:pt x="1954" y="2899"/>
                    <a:pt x="2742" y="2080"/>
                    <a:pt x="3718" y="2080"/>
                  </a:cubicBezTo>
                  <a:close/>
                  <a:moveTo>
                    <a:pt x="11027" y="6301"/>
                  </a:moveTo>
                  <a:lnTo>
                    <a:pt x="11027" y="7688"/>
                  </a:lnTo>
                  <a:lnTo>
                    <a:pt x="7593" y="7688"/>
                  </a:lnTo>
                  <a:lnTo>
                    <a:pt x="7593" y="6301"/>
                  </a:lnTo>
                  <a:lnTo>
                    <a:pt x="8948" y="6301"/>
                  </a:lnTo>
                  <a:lnTo>
                    <a:pt x="8948" y="6648"/>
                  </a:lnTo>
                  <a:cubicBezTo>
                    <a:pt x="8948" y="6868"/>
                    <a:pt x="9106" y="7026"/>
                    <a:pt x="9326" y="7026"/>
                  </a:cubicBezTo>
                  <a:cubicBezTo>
                    <a:pt x="9515" y="7026"/>
                    <a:pt x="9673" y="6868"/>
                    <a:pt x="9673" y="6648"/>
                  </a:cubicBezTo>
                  <a:lnTo>
                    <a:pt x="9673" y="6301"/>
                  </a:lnTo>
                  <a:close/>
                  <a:moveTo>
                    <a:pt x="4443" y="8349"/>
                  </a:moveTo>
                  <a:cubicBezTo>
                    <a:pt x="4852" y="8349"/>
                    <a:pt x="5293" y="8633"/>
                    <a:pt x="5419" y="9074"/>
                  </a:cubicBezTo>
                  <a:lnTo>
                    <a:pt x="2080" y="9074"/>
                  </a:lnTo>
                  <a:cubicBezTo>
                    <a:pt x="2237" y="8664"/>
                    <a:pt x="2616" y="8349"/>
                    <a:pt x="3057" y="8349"/>
                  </a:cubicBezTo>
                  <a:close/>
                  <a:moveTo>
                    <a:pt x="11027" y="8349"/>
                  </a:moveTo>
                  <a:lnTo>
                    <a:pt x="11027" y="9735"/>
                  </a:lnTo>
                  <a:lnTo>
                    <a:pt x="7593" y="9735"/>
                  </a:lnTo>
                  <a:lnTo>
                    <a:pt x="7593" y="8349"/>
                  </a:lnTo>
                  <a:lnTo>
                    <a:pt x="8948" y="8349"/>
                  </a:lnTo>
                  <a:lnTo>
                    <a:pt x="8948" y="8696"/>
                  </a:lnTo>
                  <a:cubicBezTo>
                    <a:pt x="8948" y="8916"/>
                    <a:pt x="9106" y="9074"/>
                    <a:pt x="9326" y="9074"/>
                  </a:cubicBezTo>
                  <a:cubicBezTo>
                    <a:pt x="9515" y="9074"/>
                    <a:pt x="9673" y="8916"/>
                    <a:pt x="9673" y="8696"/>
                  </a:cubicBezTo>
                  <a:lnTo>
                    <a:pt x="9673" y="8349"/>
                  </a:lnTo>
                  <a:close/>
                  <a:moveTo>
                    <a:pt x="8633" y="0"/>
                  </a:moveTo>
                  <a:cubicBezTo>
                    <a:pt x="8066" y="0"/>
                    <a:pt x="7625" y="473"/>
                    <a:pt x="7625" y="1040"/>
                  </a:cubicBezTo>
                  <a:cubicBezTo>
                    <a:pt x="7625" y="1135"/>
                    <a:pt x="7656" y="1292"/>
                    <a:pt x="7688" y="1418"/>
                  </a:cubicBezTo>
                  <a:cubicBezTo>
                    <a:pt x="7278" y="1544"/>
                    <a:pt x="6963" y="1922"/>
                    <a:pt x="6963" y="2395"/>
                  </a:cubicBezTo>
                  <a:cubicBezTo>
                    <a:pt x="6963" y="2678"/>
                    <a:pt x="7058" y="2962"/>
                    <a:pt x="7278" y="3151"/>
                  </a:cubicBezTo>
                  <a:cubicBezTo>
                    <a:pt x="7373" y="3308"/>
                    <a:pt x="7530" y="3403"/>
                    <a:pt x="7751" y="3434"/>
                  </a:cubicBezTo>
                  <a:cubicBezTo>
                    <a:pt x="7688" y="3560"/>
                    <a:pt x="7656" y="3655"/>
                    <a:pt x="7656" y="3812"/>
                  </a:cubicBezTo>
                  <a:cubicBezTo>
                    <a:pt x="7656" y="3939"/>
                    <a:pt x="7688" y="4065"/>
                    <a:pt x="7751" y="4191"/>
                  </a:cubicBezTo>
                  <a:lnTo>
                    <a:pt x="6270" y="4191"/>
                  </a:lnTo>
                  <a:lnTo>
                    <a:pt x="6270" y="3812"/>
                  </a:lnTo>
                  <a:cubicBezTo>
                    <a:pt x="6270" y="2489"/>
                    <a:pt x="5167" y="1387"/>
                    <a:pt x="3844" y="1387"/>
                  </a:cubicBezTo>
                  <a:cubicBezTo>
                    <a:pt x="2490" y="1387"/>
                    <a:pt x="1387" y="2489"/>
                    <a:pt x="1387" y="3812"/>
                  </a:cubicBezTo>
                  <a:lnTo>
                    <a:pt x="1387" y="4191"/>
                  </a:lnTo>
                  <a:lnTo>
                    <a:pt x="379" y="4191"/>
                  </a:lnTo>
                  <a:cubicBezTo>
                    <a:pt x="158" y="4191"/>
                    <a:pt x="1" y="4348"/>
                    <a:pt x="1" y="4537"/>
                  </a:cubicBezTo>
                  <a:lnTo>
                    <a:pt x="1" y="11500"/>
                  </a:lnTo>
                  <a:cubicBezTo>
                    <a:pt x="1" y="11689"/>
                    <a:pt x="158" y="11846"/>
                    <a:pt x="379" y="11846"/>
                  </a:cubicBezTo>
                  <a:cubicBezTo>
                    <a:pt x="568" y="11846"/>
                    <a:pt x="725" y="11689"/>
                    <a:pt x="725" y="11500"/>
                  </a:cubicBezTo>
                  <a:lnTo>
                    <a:pt x="725" y="6301"/>
                  </a:lnTo>
                  <a:lnTo>
                    <a:pt x="1481" y="6301"/>
                  </a:lnTo>
                  <a:cubicBezTo>
                    <a:pt x="1639" y="6711"/>
                    <a:pt x="1985" y="7026"/>
                    <a:pt x="2458" y="7026"/>
                  </a:cubicBezTo>
                  <a:lnTo>
                    <a:pt x="3529" y="7026"/>
                  </a:lnTo>
                  <a:lnTo>
                    <a:pt x="3529" y="7719"/>
                  </a:lnTo>
                  <a:lnTo>
                    <a:pt x="3151" y="7719"/>
                  </a:lnTo>
                  <a:cubicBezTo>
                    <a:pt x="2237" y="7719"/>
                    <a:pt x="1387" y="8507"/>
                    <a:pt x="1387" y="9452"/>
                  </a:cubicBezTo>
                  <a:cubicBezTo>
                    <a:pt x="1387" y="9641"/>
                    <a:pt x="1544" y="9798"/>
                    <a:pt x="1733" y="9798"/>
                  </a:cubicBezTo>
                  <a:lnTo>
                    <a:pt x="3529" y="9798"/>
                  </a:lnTo>
                  <a:lnTo>
                    <a:pt x="3529" y="10523"/>
                  </a:lnTo>
                  <a:lnTo>
                    <a:pt x="2458" y="10523"/>
                  </a:lnTo>
                  <a:cubicBezTo>
                    <a:pt x="1859" y="10523"/>
                    <a:pt x="1418" y="10996"/>
                    <a:pt x="1418" y="11531"/>
                  </a:cubicBezTo>
                  <a:cubicBezTo>
                    <a:pt x="1418" y="11752"/>
                    <a:pt x="1576" y="11909"/>
                    <a:pt x="1796" y="11909"/>
                  </a:cubicBezTo>
                  <a:cubicBezTo>
                    <a:pt x="1985" y="11909"/>
                    <a:pt x="2143" y="11752"/>
                    <a:pt x="2143" y="11531"/>
                  </a:cubicBezTo>
                  <a:cubicBezTo>
                    <a:pt x="2143" y="11342"/>
                    <a:pt x="2300" y="11185"/>
                    <a:pt x="2490" y="11185"/>
                  </a:cubicBezTo>
                  <a:lnTo>
                    <a:pt x="3561" y="11185"/>
                  </a:lnTo>
                  <a:lnTo>
                    <a:pt x="3561" y="11531"/>
                  </a:lnTo>
                  <a:cubicBezTo>
                    <a:pt x="3561" y="11752"/>
                    <a:pt x="3718" y="11909"/>
                    <a:pt x="3907" y="11909"/>
                  </a:cubicBezTo>
                  <a:cubicBezTo>
                    <a:pt x="4096" y="11909"/>
                    <a:pt x="4254" y="11752"/>
                    <a:pt x="4254" y="11531"/>
                  </a:cubicBezTo>
                  <a:lnTo>
                    <a:pt x="4254" y="11185"/>
                  </a:lnTo>
                  <a:lnTo>
                    <a:pt x="5325" y="11185"/>
                  </a:lnTo>
                  <a:cubicBezTo>
                    <a:pt x="5514" y="11185"/>
                    <a:pt x="5672" y="11342"/>
                    <a:pt x="5672" y="11531"/>
                  </a:cubicBezTo>
                  <a:cubicBezTo>
                    <a:pt x="5672" y="11752"/>
                    <a:pt x="5829" y="11909"/>
                    <a:pt x="6050" y="11909"/>
                  </a:cubicBezTo>
                  <a:cubicBezTo>
                    <a:pt x="6239" y="11909"/>
                    <a:pt x="6396" y="11752"/>
                    <a:pt x="6396" y="11531"/>
                  </a:cubicBezTo>
                  <a:cubicBezTo>
                    <a:pt x="6396" y="10964"/>
                    <a:pt x="5924" y="10523"/>
                    <a:pt x="5356" y="10523"/>
                  </a:cubicBezTo>
                  <a:lnTo>
                    <a:pt x="4317" y="10523"/>
                  </a:lnTo>
                  <a:lnTo>
                    <a:pt x="4317" y="9798"/>
                  </a:lnTo>
                  <a:lnTo>
                    <a:pt x="6081" y="9798"/>
                  </a:lnTo>
                  <a:cubicBezTo>
                    <a:pt x="6270" y="9798"/>
                    <a:pt x="6428" y="9641"/>
                    <a:pt x="6428" y="9452"/>
                  </a:cubicBezTo>
                  <a:cubicBezTo>
                    <a:pt x="6428" y="8507"/>
                    <a:pt x="5640" y="7719"/>
                    <a:pt x="4663" y="7719"/>
                  </a:cubicBezTo>
                  <a:lnTo>
                    <a:pt x="4317" y="7719"/>
                  </a:lnTo>
                  <a:lnTo>
                    <a:pt x="4317" y="7026"/>
                  </a:lnTo>
                  <a:lnTo>
                    <a:pt x="5356" y="7026"/>
                  </a:lnTo>
                  <a:cubicBezTo>
                    <a:pt x="5798" y="7026"/>
                    <a:pt x="6207" y="6742"/>
                    <a:pt x="6365" y="6301"/>
                  </a:cubicBezTo>
                  <a:lnTo>
                    <a:pt x="7089" y="6301"/>
                  </a:lnTo>
                  <a:lnTo>
                    <a:pt x="7089" y="11500"/>
                  </a:lnTo>
                  <a:cubicBezTo>
                    <a:pt x="7089" y="11689"/>
                    <a:pt x="7247" y="11846"/>
                    <a:pt x="7467" y="11846"/>
                  </a:cubicBezTo>
                  <a:cubicBezTo>
                    <a:pt x="7656" y="11846"/>
                    <a:pt x="7814" y="11689"/>
                    <a:pt x="7814" y="11500"/>
                  </a:cubicBezTo>
                  <a:lnTo>
                    <a:pt x="7814" y="10492"/>
                  </a:lnTo>
                  <a:lnTo>
                    <a:pt x="11279" y="10492"/>
                  </a:lnTo>
                  <a:lnTo>
                    <a:pt x="11279" y="11500"/>
                  </a:lnTo>
                  <a:cubicBezTo>
                    <a:pt x="11279" y="11689"/>
                    <a:pt x="11437" y="11846"/>
                    <a:pt x="11626" y="11846"/>
                  </a:cubicBezTo>
                  <a:cubicBezTo>
                    <a:pt x="11815" y="11846"/>
                    <a:pt x="11972" y="11689"/>
                    <a:pt x="11972" y="11500"/>
                  </a:cubicBezTo>
                  <a:lnTo>
                    <a:pt x="11972" y="3151"/>
                  </a:lnTo>
                  <a:cubicBezTo>
                    <a:pt x="11972" y="2962"/>
                    <a:pt x="11815" y="2804"/>
                    <a:pt x="11626" y="2804"/>
                  </a:cubicBezTo>
                  <a:lnTo>
                    <a:pt x="11279" y="2804"/>
                  </a:lnTo>
                  <a:lnTo>
                    <a:pt x="11279" y="2080"/>
                  </a:lnTo>
                  <a:lnTo>
                    <a:pt x="11626" y="2080"/>
                  </a:lnTo>
                  <a:cubicBezTo>
                    <a:pt x="11815" y="2080"/>
                    <a:pt x="11972" y="1922"/>
                    <a:pt x="11972" y="1733"/>
                  </a:cubicBezTo>
                  <a:lnTo>
                    <a:pt x="11972" y="347"/>
                  </a:lnTo>
                  <a:cubicBezTo>
                    <a:pt x="11752" y="158"/>
                    <a:pt x="11594" y="0"/>
                    <a:pt x="114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968" name="Google Shape;9254;p73">
              <a:extLst>
                <a:ext uri="{FF2B5EF4-FFF2-40B4-BE49-F238E27FC236}">
                  <a16:creationId xmlns:a16="http://schemas.microsoft.com/office/drawing/2014/main" id="{9AFDAB3A-3383-0D9F-6BD9-22FA412A378B}"/>
                </a:ext>
              </a:extLst>
            </p:cNvPr>
            <p:cNvGrpSpPr/>
            <p:nvPr/>
          </p:nvGrpSpPr>
          <p:grpSpPr>
            <a:xfrm>
              <a:off x="9016666" y="3013844"/>
              <a:ext cx="501923" cy="322206"/>
              <a:chOff x="5411225" y="2726350"/>
              <a:chExt cx="296950" cy="190625"/>
            </a:xfrm>
            <a:grpFill/>
          </p:grpSpPr>
          <p:sp>
            <p:nvSpPr>
              <p:cNvPr id="8024" name="Google Shape;9255;p73">
                <a:extLst>
                  <a:ext uri="{FF2B5EF4-FFF2-40B4-BE49-F238E27FC236}">
                    <a16:creationId xmlns:a16="http://schemas.microsoft.com/office/drawing/2014/main" id="{7D7DC2F8-9F9B-7EB6-5A1C-8D24C5283452}"/>
                  </a:ext>
                </a:extLst>
              </p:cNvPr>
              <p:cNvSpPr/>
              <p:nvPr/>
            </p:nvSpPr>
            <p:spPr>
              <a:xfrm>
                <a:off x="5534100" y="2794875"/>
                <a:ext cx="5200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2049" extrusionOk="0">
                    <a:moveTo>
                      <a:pt x="1009" y="662"/>
                    </a:moveTo>
                    <a:cubicBezTo>
                      <a:pt x="1229" y="662"/>
                      <a:pt x="1387" y="851"/>
                      <a:pt x="1387" y="1040"/>
                    </a:cubicBezTo>
                    <a:cubicBezTo>
                      <a:pt x="1387" y="1229"/>
                      <a:pt x="1229" y="1387"/>
                      <a:pt x="1009" y="1387"/>
                    </a:cubicBezTo>
                    <a:cubicBezTo>
                      <a:pt x="819" y="1387"/>
                      <a:pt x="662" y="1229"/>
                      <a:pt x="662" y="1040"/>
                    </a:cubicBezTo>
                    <a:cubicBezTo>
                      <a:pt x="662" y="851"/>
                      <a:pt x="819" y="662"/>
                      <a:pt x="1009" y="662"/>
                    </a:cubicBezTo>
                    <a:close/>
                    <a:moveTo>
                      <a:pt x="1009" y="0"/>
                    </a:moveTo>
                    <a:cubicBezTo>
                      <a:pt x="441" y="0"/>
                      <a:pt x="0" y="473"/>
                      <a:pt x="0" y="1040"/>
                    </a:cubicBezTo>
                    <a:cubicBezTo>
                      <a:pt x="0" y="1639"/>
                      <a:pt x="473" y="2048"/>
                      <a:pt x="1009" y="2048"/>
                    </a:cubicBezTo>
                    <a:cubicBezTo>
                      <a:pt x="1607" y="2048"/>
                      <a:pt x="2048" y="1576"/>
                      <a:pt x="2048" y="1040"/>
                    </a:cubicBezTo>
                    <a:cubicBezTo>
                      <a:pt x="2080" y="473"/>
                      <a:pt x="1607" y="0"/>
                      <a:pt x="1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25" name="Google Shape;9256;p73">
                <a:extLst>
                  <a:ext uri="{FF2B5EF4-FFF2-40B4-BE49-F238E27FC236}">
                    <a16:creationId xmlns:a16="http://schemas.microsoft.com/office/drawing/2014/main" id="{E67DFFBE-A749-67A8-DB15-860097CBC460}"/>
                  </a:ext>
                </a:extLst>
              </p:cNvPr>
              <p:cNvSpPr/>
              <p:nvPr/>
            </p:nvSpPr>
            <p:spPr>
              <a:xfrm>
                <a:off x="5411225" y="2726350"/>
                <a:ext cx="296950" cy="190625"/>
              </a:xfrm>
              <a:custGeom>
                <a:avLst/>
                <a:gdLst/>
                <a:ahLst/>
                <a:cxnLst/>
                <a:rect l="l" t="t" r="r" b="b"/>
                <a:pathLst>
                  <a:path w="11878" h="7625" extrusionOk="0">
                    <a:moveTo>
                      <a:pt x="5924" y="662"/>
                    </a:moveTo>
                    <a:cubicBezTo>
                      <a:pt x="7404" y="662"/>
                      <a:pt x="8759" y="1576"/>
                      <a:pt x="9641" y="2332"/>
                    </a:cubicBezTo>
                    <a:cubicBezTo>
                      <a:pt x="9736" y="2395"/>
                      <a:pt x="9830" y="2489"/>
                      <a:pt x="9925" y="2584"/>
                    </a:cubicBezTo>
                    <a:cubicBezTo>
                      <a:pt x="8696" y="2080"/>
                      <a:pt x="7278" y="1733"/>
                      <a:pt x="5924" y="1733"/>
                    </a:cubicBezTo>
                    <a:cubicBezTo>
                      <a:pt x="4569" y="1733"/>
                      <a:pt x="3183" y="2080"/>
                      <a:pt x="1954" y="2584"/>
                    </a:cubicBezTo>
                    <a:cubicBezTo>
                      <a:pt x="2048" y="2521"/>
                      <a:pt x="2111" y="2458"/>
                      <a:pt x="2206" y="2395"/>
                    </a:cubicBezTo>
                    <a:cubicBezTo>
                      <a:pt x="3151" y="1544"/>
                      <a:pt x="4474" y="662"/>
                      <a:pt x="5924" y="662"/>
                    </a:cubicBezTo>
                    <a:close/>
                    <a:moveTo>
                      <a:pt x="5924" y="2426"/>
                    </a:moveTo>
                    <a:cubicBezTo>
                      <a:pt x="6333" y="2426"/>
                      <a:pt x="6711" y="2489"/>
                      <a:pt x="7089" y="2521"/>
                    </a:cubicBezTo>
                    <a:cubicBezTo>
                      <a:pt x="7467" y="2836"/>
                      <a:pt x="7656" y="3308"/>
                      <a:pt x="7656" y="3813"/>
                    </a:cubicBezTo>
                    <a:cubicBezTo>
                      <a:pt x="7656" y="4758"/>
                      <a:pt x="6869" y="5545"/>
                      <a:pt x="5924" y="5545"/>
                    </a:cubicBezTo>
                    <a:cubicBezTo>
                      <a:pt x="4978" y="5545"/>
                      <a:pt x="4191" y="4758"/>
                      <a:pt x="4191" y="3813"/>
                    </a:cubicBezTo>
                    <a:cubicBezTo>
                      <a:pt x="4191" y="3308"/>
                      <a:pt x="4411" y="2836"/>
                      <a:pt x="4789" y="2521"/>
                    </a:cubicBezTo>
                    <a:cubicBezTo>
                      <a:pt x="5136" y="2489"/>
                      <a:pt x="5545" y="2426"/>
                      <a:pt x="5924" y="2426"/>
                    </a:cubicBezTo>
                    <a:close/>
                    <a:moveTo>
                      <a:pt x="3781" y="2710"/>
                    </a:moveTo>
                    <a:lnTo>
                      <a:pt x="3781" y="2710"/>
                    </a:lnTo>
                    <a:cubicBezTo>
                      <a:pt x="3624" y="3056"/>
                      <a:pt x="3498" y="3434"/>
                      <a:pt x="3498" y="3813"/>
                    </a:cubicBezTo>
                    <a:cubicBezTo>
                      <a:pt x="3498" y="5167"/>
                      <a:pt x="4600" y="6270"/>
                      <a:pt x="5924" y="6270"/>
                    </a:cubicBezTo>
                    <a:cubicBezTo>
                      <a:pt x="7278" y="6270"/>
                      <a:pt x="8381" y="5167"/>
                      <a:pt x="8381" y="3813"/>
                    </a:cubicBezTo>
                    <a:cubicBezTo>
                      <a:pt x="8381" y="3434"/>
                      <a:pt x="8286" y="3056"/>
                      <a:pt x="8097" y="2710"/>
                    </a:cubicBezTo>
                    <a:lnTo>
                      <a:pt x="8097" y="2710"/>
                    </a:lnTo>
                    <a:cubicBezTo>
                      <a:pt x="9137" y="2993"/>
                      <a:pt x="10145" y="3434"/>
                      <a:pt x="11027" y="3907"/>
                    </a:cubicBezTo>
                    <a:cubicBezTo>
                      <a:pt x="10744" y="4222"/>
                      <a:pt x="10240" y="4789"/>
                      <a:pt x="9547" y="5356"/>
                    </a:cubicBezTo>
                    <a:cubicBezTo>
                      <a:pt x="8601" y="6144"/>
                      <a:pt x="7310" y="6932"/>
                      <a:pt x="5924" y="6932"/>
                    </a:cubicBezTo>
                    <a:cubicBezTo>
                      <a:pt x="4474" y="6932"/>
                      <a:pt x="3088" y="6018"/>
                      <a:pt x="2237" y="5262"/>
                    </a:cubicBezTo>
                    <a:cubicBezTo>
                      <a:pt x="1607" y="4726"/>
                      <a:pt x="1135" y="4222"/>
                      <a:pt x="851" y="3907"/>
                    </a:cubicBezTo>
                    <a:cubicBezTo>
                      <a:pt x="1733" y="3371"/>
                      <a:pt x="2710" y="2962"/>
                      <a:pt x="3781" y="2710"/>
                    </a:cubicBezTo>
                    <a:close/>
                    <a:moveTo>
                      <a:pt x="5924" y="0"/>
                    </a:moveTo>
                    <a:cubicBezTo>
                      <a:pt x="4411" y="0"/>
                      <a:pt x="2931" y="820"/>
                      <a:pt x="1765" y="1796"/>
                    </a:cubicBezTo>
                    <a:cubicBezTo>
                      <a:pt x="725" y="2678"/>
                      <a:pt x="95" y="3592"/>
                      <a:pt x="64" y="3624"/>
                    </a:cubicBezTo>
                    <a:cubicBezTo>
                      <a:pt x="1" y="3750"/>
                      <a:pt x="1" y="3907"/>
                      <a:pt x="64" y="4002"/>
                    </a:cubicBezTo>
                    <a:cubicBezTo>
                      <a:pt x="95" y="4065"/>
                      <a:pt x="725" y="4915"/>
                      <a:pt x="1765" y="5829"/>
                    </a:cubicBezTo>
                    <a:cubicBezTo>
                      <a:pt x="2931" y="6805"/>
                      <a:pt x="4348" y="7625"/>
                      <a:pt x="5924" y="7625"/>
                    </a:cubicBezTo>
                    <a:cubicBezTo>
                      <a:pt x="7436" y="7625"/>
                      <a:pt x="8759" y="6900"/>
                      <a:pt x="9925" y="5955"/>
                    </a:cubicBezTo>
                    <a:cubicBezTo>
                      <a:pt x="10712" y="5325"/>
                      <a:pt x="11374" y="4600"/>
                      <a:pt x="11815" y="4002"/>
                    </a:cubicBezTo>
                    <a:cubicBezTo>
                      <a:pt x="11878" y="3907"/>
                      <a:pt x="11878" y="3750"/>
                      <a:pt x="11815" y="3624"/>
                    </a:cubicBezTo>
                    <a:cubicBezTo>
                      <a:pt x="11752" y="3592"/>
                      <a:pt x="11122" y="2710"/>
                      <a:pt x="10114" y="1796"/>
                    </a:cubicBezTo>
                    <a:cubicBezTo>
                      <a:pt x="8916" y="820"/>
                      <a:pt x="7499" y="0"/>
                      <a:pt x="59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969" name="Google Shape;9257;p73">
              <a:extLst>
                <a:ext uri="{FF2B5EF4-FFF2-40B4-BE49-F238E27FC236}">
                  <a16:creationId xmlns:a16="http://schemas.microsoft.com/office/drawing/2014/main" id="{3EF8E317-2C5C-A644-D6B7-F531901AD4F7}"/>
                </a:ext>
              </a:extLst>
            </p:cNvPr>
            <p:cNvGrpSpPr/>
            <p:nvPr/>
          </p:nvGrpSpPr>
          <p:grpSpPr>
            <a:xfrm>
              <a:off x="10924848" y="1704399"/>
              <a:ext cx="503233" cy="467568"/>
              <a:chOff x="6524150" y="1938725"/>
              <a:chExt cx="297725" cy="276625"/>
            </a:xfrm>
            <a:grpFill/>
          </p:grpSpPr>
          <p:sp>
            <p:nvSpPr>
              <p:cNvPr id="8020" name="Google Shape;9258;p73">
                <a:extLst>
                  <a:ext uri="{FF2B5EF4-FFF2-40B4-BE49-F238E27FC236}">
                    <a16:creationId xmlns:a16="http://schemas.microsoft.com/office/drawing/2014/main" id="{229D66C2-27E1-D92A-66CC-DCBEB2F87141}"/>
                  </a:ext>
                </a:extLst>
              </p:cNvPr>
              <p:cNvSpPr/>
              <p:nvPr/>
            </p:nvSpPr>
            <p:spPr>
              <a:xfrm>
                <a:off x="6524150" y="2025375"/>
                <a:ext cx="297725" cy="189975"/>
              </a:xfrm>
              <a:custGeom>
                <a:avLst/>
                <a:gdLst/>
                <a:ahLst/>
                <a:cxnLst/>
                <a:rect l="l" t="t" r="r" b="b"/>
                <a:pathLst>
                  <a:path w="11909" h="7599" extrusionOk="0">
                    <a:moveTo>
                      <a:pt x="9767" y="2079"/>
                    </a:moveTo>
                    <a:lnTo>
                      <a:pt x="9767" y="5198"/>
                    </a:lnTo>
                    <a:cubicBezTo>
                      <a:pt x="9735" y="5041"/>
                      <a:pt x="9672" y="4915"/>
                      <a:pt x="9546" y="4789"/>
                    </a:cubicBezTo>
                    <a:lnTo>
                      <a:pt x="7813" y="3056"/>
                    </a:lnTo>
                    <a:cubicBezTo>
                      <a:pt x="7624" y="2867"/>
                      <a:pt x="7341" y="2741"/>
                      <a:pt x="7057" y="2741"/>
                    </a:cubicBezTo>
                    <a:lnTo>
                      <a:pt x="6018" y="2741"/>
                    </a:lnTo>
                    <a:cubicBezTo>
                      <a:pt x="5923" y="2741"/>
                      <a:pt x="5797" y="2836"/>
                      <a:pt x="5734" y="2930"/>
                    </a:cubicBezTo>
                    <a:lnTo>
                      <a:pt x="5482" y="3403"/>
                    </a:lnTo>
                    <a:cubicBezTo>
                      <a:pt x="5293" y="3812"/>
                      <a:pt x="4883" y="4001"/>
                      <a:pt x="4505" y="4001"/>
                    </a:cubicBezTo>
                    <a:lnTo>
                      <a:pt x="5356" y="2269"/>
                    </a:lnTo>
                    <a:cubicBezTo>
                      <a:pt x="5419" y="2143"/>
                      <a:pt x="5576" y="2079"/>
                      <a:pt x="5671" y="2079"/>
                    </a:cubicBezTo>
                    <a:close/>
                    <a:moveTo>
                      <a:pt x="1418" y="2079"/>
                    </a:moveTo>
                    <a:lnTo>
                      <a:pt x="1418" y="5545"/>
                    </a:lnTo>
                    <a:lnTo>
                      <a:pt x="725" y="5545"/>
                    </a:lnTo>
                    <a:lnTo>
                      <a:pt x="725" y="2079"/>
                    </a:lnTo>
                    <a:close/>
                    <a:moveTo>
                      <a:pt x="11153" y="2079"/>
                    </a:moveTo>
                    <a:lnTo>
                      <a:pt x="11153" y="5545"/>
                    </a:lnTo>
                    <a:lnTo>
                      <a:pt x="10460" y="5545"/>
                    </a:lnTo>
                    <a:lnTo>
                      <a:pt x="10460" y="2079"/>
                    </a:lnTo>
                    <a:close/>
                    <a:moveTo>
                      <a:pt x="6931" y="630"/>
                    </a:moveTo>
                    <a:cubicBezTo>
                      <a:pt x="6774" y="1008"/>
                      <a:pt x="6427" y="1323"/>
                      <a:pt x="5955" y="1323"/>
                    </a:cubicBezTo>
                    <a:lnTo>
                      <a:pt x="5671" y="1323"/>
                    </a:lnTo>
                    <a:cubicBezTo>
                      <a:pt x="5293" y="1323"/>
                      <a:pt x="4946" y="1575"/>
                      <a:pt x="4726" y="1922"/>
                    </a:cubicBezTo>
                    <a:lnTo>
                      <a:pt x="3655" y="4064"/>
                    </a:lnTo>
                    <a:cubicBezTo>
                      <a:pt x="3623" y="4127"/>
                      <a:pt x="3623" y="4253"/>
                      <a:pt x="3655" y="4316"/>
                    </a:cubicBezTo>
                    <a:cubicBezTo>
                      <a:pt x="3718" y="4411"/>
                      <a:pt x="3781" y="4474"/>
                      <a:pt x="3875" y="4537"/>
                    </a:cubicBezTo>
                    <a:cubicBezTo>
                      <a:pt x="4088" y="4627"/>
                      <a:pt x="4310" y="4670"/>
                      <a:pt x="4532" y="4670"/>
                    </a:cubicBezTo>
                    <a:cubicBezTo>
                      <a:pt x="5165" y="4670"/>
                      <a:pt x="5785" y="4316"/>
                      <a:pt x="6112" y="3686"/>
                    </a:cubicBezTo>
                    <a:lnTo>
                      <a:pt x="6238" y="3434"/>
                    </a:lnTo>
                    <a:lnTo>
                      <a:pt x="7026" y="3434"/>
                    </a:lnTo>
                    <a:cubicBezTo>
                      <a:pt x="7089" y="3434"/>
                      <a:pt x="7215" y="3466"/>
                      <a:pt x="7246" y="3529"/>
                    </a:cubicBezTo>
                    <a:lnTo>
                      <a:pt x="8979" y="5261"/>
                    </a:lnTo>
                    <a:cubicBezTo>
                      <a:pt x="9137" y="5419"/>
                      <a:pt x="9137" y="5545"/>
                      <a:pt x="9105" y="5640"/>
                    </a:cubicBezTo>
                    <a:cubicBezTo>
                      <a:pt x="9105" y="5671"/>
                      <a:pt x="9042" y="5829"/>
                      <a:pt x="8885" y="5860"/>
                    </a:cubicBezTo>
                    <a:lnTo>
                      <a:pt x="5576" y="6805"/>
                    </a:lnTo>
                    <a:cubicBezTo>
                      <a:pt x="5543" y="6814"/>
                      <a:pt x="5507" y="6818"/>
                      <a:pt x="5470" y="6818"/>
                    </a:cubicBezTo>
                    <a:cubicBezTo>
                      <a:pt x="5371" y="6818"/>
                      <a:pt x="5268" y="6788"/>
                      <a:pt x="5198" y="6742"/>
                    </a:cubicBezTo>
                    <a:lnTo>
                      <a:pt x="4096" y="5640"/>
                    </a:lnTo>
                    <a:cubicBezTo>
                      <a:pt x="4033" y="5545"/>
                      <a:pt x="3938" y="5514"/>
                      <a:pt x="3875" y="5514"/>
                    </a:cubicBezTo>
                    <a:lnTo>
                      <a:pt x="2111" y="5514"/>
                    </a:lnTo>
                    <a:lnTo>
                      <a:pt x="2111" y="2048"/>
                    </a:lnTo>
                    <a:lnTo>
                      <a:pt x="2741" y="2048"/>
                    </a:lnTo>
                    <a:cubicBezTo>
                      <a:pt x="3119" y="2048"/>
                      <a:pt x="3466" y="1796"/>
                      <a:pt x="3686" y="1449"/>
                    </a:cubicBezTo>
                    <a:lnTo>
                      <a:pt x="4001" y="819"/>
                    </a:lnTo>
                    <a:cubicBezTo>
                      <a:pt x="4064" y="693"/>
                      <a:pt x="4190" y="630"/>
                      <a:pt x="4316" y="630"/>
                    </a:cubicBezTo>
                    <a:close/>
                    <a:moveTo>
                      <a:pt x="4316" y="0"/>
                    </a:moveTo>
                    <a:cubicBezTo>
                      <a:pt x="3907" y="0"/>
                      <a:pt x="3560" y="221"/>
                      <a:pt x="3371" y="599"/>
                    </a:cubicBezTo>
                    <a:lnTo>
                      <a:pt x="3056" y="1229"/>
                    </a:lnTo>
                    <a:cubicBezTo>
                      <a:pt x="2962" y="1323"/>
                      <a:pt x="2836" y="1418"/>
                      <a:pt x="2741" y="1418"/>
                    </a:cubicBezTo>
                    <a:lnTo>
                      <a:pt x="378" y="1418"/>
                    </a:lnTo>
                    <a:cubicBezTo>
                      <a:pt x="158" y="1418"/>
                      <a:pt x="0" y="1575"/>
                      <a:pt x="0" y="1764"/>
                    </a:cubicBezTo>
                    <a:lnTo>
                      <a:pt x="0" y="5955"/>
                    </a:lnTo>
                    <a:cubicBezTo>
                      <a:pt x="0" y="6144"/>
                      <a:pt x="158" y="6301"/>
                      <a:pt x="378" y="6301"/>
                    </a:cubicBezTo>
                    <a:lnTo>
                      <a:pt x="3718" y="6301"/>
                    </a:lnTo>
                    <a:lnTo>
                      <a:pt x="4694" y="7278"/>
                    </a:lnTo>
                    <a:cubicBezTo>
                      <a:pt x="4894" y="7477"/>
                      <a:pt x="5139" y="7598"/>
                      <a:pt x="5410" y="7598"/>
                    </a:cubicBezTo>
                    <a:cubicBezTo>
                      <a:pt x="5525" y="7598"/>
                      <a:pt x="5644" y="7577"/>
                      <a:pt x="5766" y="7530"/>
                    </a:cubicBezTo>
                    <a:lnTo>
                      <a:pt x="9074" y="6553"/>
                    </a:lnTo>
                    <a:cubicBezTo>
                      <a:pt x="9263" y="6522"/>
                      <a:pt x="9420" y="6396"/>
                      <a:pt x="9578" y="6238"/>
                    </a:cubicBezTo>
                    <a:lnTo>
                      <a:pt x="11562" y="6238"/>
                    </a:lnTo>
                    <a:cubicBezTo>
                      <a:pt x="11751" y="6238"/>
                      <a:pt x="11909" y="6081"/>
                      <a:pt x="11909" y="5892"/>
                    </a:cubicBezTo>
                    <a:lnTo>
                      <a:pt x="11909" y="1733"/>
                    </a:lnTo>
                    <a:cubicBezTo>
                      <a:pt x="11877" y="1544"/>
                      <a:pt x="11720" y="1386"/>
                      <a:pt x="11499" y="1386"/>
                    </a:cubicBezTo>
                    <a:lnTo>
                      <a:pt x="7341" y="1386"/>
                    </a:lnTo>
                    <a:cubicBezTo>
                      <a:pt x="7561" y="1103"/>
                      <a:pt x="7687" y="693"/>
                      <a:pt x="7687" y="347"/>
                    </a:cubicBezTo>
                    <a:cubicBezTo>
                      <a:pt x="7687" y="158"/>
                      <a:pt x="7530" y="0"/>
                      <a:pt x="73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21" name="Google Shape;9259;p73">
                <a:extLst>
                  <a:ext uri="{FF2B5EF4-FFF2-40B4-BE49-F238E27FC236}">
                    <a16:creationId xmlns:a16="http://schemas.microsoft.com/office/drawing/2014/main" id="{4E99C001-7FA6-56CF-F177-A016A13C84F7}"/>
                  </a:ext>
                </a:extLst>
              </p:cNvPr>
              <p:cNvSpPr/>
              <p:nvPr/>
            </p:nvSpPr>
            <p:spPr>
              <a:xfrm>
                <a:off x="6664325" y="1938725"/>
                <a:ext cx="17375" cy="4335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1734" extrusionOk="0">
                    <a:moveTo>
                      <a:pt x="348" y="1"/>
                    </a:moveTo>
                    <a:cubicBezTo>
                      <a:pt x="159" y="1"/>
                      <a:pt x="1" y="158"/>
                      <a:pt x="1" y="347"/>
                    </a:cubicBezTo>
                    <a:lnTo>
                      <a:pt x="1" y="1355"/>
                    </a:lnTo>
                    <a:cubicBezTo>
                      <a:pt x="1" y="1576"/>
                      <a:pt x="159" y="1733"/>
                      <a:pt x="348" y="1733"/>
                    </a:cubicBezTo>
                    <a:cubicBezTo>
                      <a:pt x="537" y="1733"/>
                      <a:pt x="694" y="1576"/>
                      <a:pt x="694" y="1355"/>
                    </a:cubicBezTo>
                    <a:lnTo>
                      <a:pt x="694" y="347"/>
                    </a:lnTo>
                    <a:cubicBezTo>
                      <a:pt x="694" y="158"/>
                      <a:pt x="537" y="1"/>
                      <a:pt x="34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22" name="Google Shape;9260;p73">
                <a:extLst>
                  <a:ext uri="{FF2B5EF4-FFF2-40B4-BE49-F238E27FC236}">
                    <a16:creationId xmlns:a16="http://schemas.microsoft.com/office/drawing/2014/main" id="{6DB18353-8785-15C9-EC48-0DA292DE6865}"/>
                  </a:ext>
                </a:extLst>
              </p:cNvPr>
              <p:cNvSpPr/>
              <p:nvPr/>
            </p:nvSpPr>
            <p:spPr>
              <a:xfrm>
                <a:off x="6594250" y="1972800"/>
                <a:ext cx="3545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1411" extrusionOk="0">
                    <a:moveTo>
                      <a:pt x="374" y="0"/>
                    </a:moveTo>
                    <a:cubicBezTo>
                      <a:pt x="291" y="0"/>
                      <a:pt x="205" y="40"/>
                      <a:pt x="126" y="118"/>
                    </a:cubicBezTo>
                    <a:cubicBezTo>
                      <a:pt x="0" y="244"/>
                      <a:pt x="0" y="496"/>
                      <a:pt x="126" y="591"/>
                    </a:cubicBezTo>
                    <a:lnTo>
                      <a:pt x="819" y="1316"/>
                    </a:lnTo>
                    <a:cubicBezTo>
                      <a:pt x="882" y="1379"/>
                      <a:pt x="969" y="1410"/>
                      <a:pt x="1055" y="1410"/>
                    </a:cubicBezTo>
                    <a:cubicBezTo>
                      <a:pt x="1142" y="1410"/>
                      <a:pt x="1229" y="1379"/>
                      <a:pt x="1292" y="1316"/>
                    </a:cubicBezTo>
                    <a:cubicBezTo>
                      <a:pt x="1418" y="1190"/>
                      <a:pt x="1418" y="969"/>
                      <a:pt x="1292" y="843"/>
                    </a:cubicBezTo>
                    <a:lnTo>
                      <a:pt x="599" y="118"/>
                    </a:lnTo>
                    <a:cubicBezTo>
                      <a:pt x="536" y="40"/>
                      <a:pt x="457" y="0"/>
                      <a:pt x="3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23" name="Google Shape;9261;p73">
                <a:extLst>
                  <a:ext uri="{FF2B5EF4-FFF2-40B4-BE49-F238E27FC236}">
                    <a16:creationId xmlns:a16="http://schemas.microsoft.com/office/drawing/2014/main" id="{DDDB8D7A-16E5-3924-DD42-45887CF37779}"/>
                  </a:ext>
                </a:extLst>
              </p:cNvPr>
              <p:cNvSpPr/>
              <p:nvPr/>
            </p:nvSpPr>
            <p:spPr>
              <a:xfrm>
                <a:off x="6715525" y="1972800"/>
                <a:ext cx="354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1411" extrusionOk="0">
                    <a:moveTo>
                      <a:pt x="1056" y="0"/>
                    </a:moveTo>
                    <a:cubicBezTo>
                      <a:pt x="970" y="0"/>
                      <a:pt x="883" y="40"/>
                      <a:pt x="820" y="118"/>
                    </a:cubicBezTo>
                    <a:lnTo>
                      <a:pt x="127" y="843"/>
                    </a:lnTo>
                    <a:cubicBezTo>
                      <a:pt x="1" y="969"/>
                      <a:pt x="1" y="1190"/>
                      <a:pt x="127" y="1316"/>
                    </a:cubicBezTo>
                    <a:cubicBezTo>
                      <a:pt x="174" y="1379"/>
                      <a:pt x="261" y="1410"/>
                      <a:pt x="351" y="1410"/>
                    </a:cubicBezTo>
                    <a:cubicBezTo>
                      <a:pt x="442" y="1410"/>
                      <a:pt x="536" y="1379"/>
                      <a:pt x="599" y="1316"/>
                    </a:cubicBezTo>
                    <a:lnTo>
                      <a:pt x="1293" y="591"/>
                    </a:lnTo>
                    <a:cubicBezTo>
                      <a:pt x="1419" y="496"/>
                      <a:pt x="1419" y="244"/>
                      <a:pt x="1293" y="118"/>
                    </a:cubicBezTo>
                    <a:cubicBezTo>
                      <a:pt x="1230" y="40"/>
                      <a:pt x="1143" y="0"/>
                      <a:pt x="105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970" name="Google Shape;9262;p73">
              <a:extLst>
                <a:ext uri="{FF2B5EF4-FFF2-40B4-BE49-F238E27FC236}">
                  <a16:creationId xmlns:a16="http://schemas.microsoft.com/office/drawing/2014/main" id="{9803D3EB-015C-C49C-25B3-40AC2D40AE91}"/>
                </a:ext>
              </a:extLst>
            </p:cNvPr>
            <p:cNvGrpSpPr/>
            <p:nvPr/>
          </p:nvGrpSpPr>
          <p:grpSpPr>
            <a:xfrm>
              <a:off x="3302285" y="1687877"/>
              <a:ext cx="501965" cy="500612"/>
              <a:chOff x="2141000" y="1954475"/>
              <a:chExt cx="296975" cy="296175"/>
            </a:xfrm>
            <a:grpFill/>
          </p:grpSpPr>
          <p:sp>
            <p:nvSpPr>
              <p:cNvPr id="8016" name="Google Shape;9263;p73">
                <a:extLst>
                  <a:ext uri="{FF2B5EF4-FFF2-40B4-BE49-F238E27FC236}">
                    <a16:creationId xmlns:a16="http://schemas.microsoft.com/office/drawing/2014/main" id="{3904D296-6B0C-A39F-7D45-77368079CD94}"/>
                  </a:ext>
                </a:extLst>
              </p:cNvPr>
              <p:cNvSpPr/>
              <p:nvPr/>
            </p:nvSpPr>
            <p:spPr>
              <a:xfrm>
                <a:off x="2280425" y="1989925"/>
                <a:ext cx="104775" cy="68550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2742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05"/>
                      <a:pt x="158" y="662"/>
                      <a:pt x="315" y="662"/>
                    </a:cubicBezTo>
                    <a:lnTo>
                      <a:pt x="2426" y="662"/>
                    </a:lnTo>
                    <a:cubicBezTo>
                      <a:pt x="2615" y="662"/>
                      <a:pt x="2773" y="820"/>
                      <a:pt x="2773" y="1009"/>
                    </a:cubicBezTo>
                    <a:lnTo>
                      <a:pt x="2773" y="1576"/>
                    </a:lnTo>
                    <a:lnTo>
                      <a:pt x="2678" y="1450"/>
                    </a:lnTo>
                    <a:cubicBezTo>
                      <a:pt x="2615" y="1387"/>
                      <a:pt x="2521" y="1355"/>
                      <a:pt x="2430" y="1355"/>
                    </a:cubicBezTo>
                    <a:cubicBezTo>
                      <a:pt x="2340" y="1355"/>
                      <a:pt x="2253" y="1387"/>
                      <a:pt x="2206" y="1450"/>
                    </a:cubicBezTo>
                    <a:cubicBezTo>
                      <a:pt x="2080" y="1576"/>
                      <a:pt x="2080" y="1796"/>
                      <a:pt x="2206" y="1922"/>
                    </a:cubicBezTo>
                    <a:lnTo>
                      <a:pt x="2899" y="2647"/>
                    </a:lnTo>
                    <a:cubicBezTo>
                      <a:pt x="2993" y="2710"/>
                      <a:pt x="3056" y="2741"/>
                      <a:pt x="3151" y="2741"/>
                    </a:cubicBezTo>
                    <a:cubicBezTo>
                      <a:pt x="3214" y="2741"/>
                      <a:pt x="3340" y="2710"/>
                      <a:pt x="3371" y="2647"/>
                    </a:cubicBezTo>
                    <a:lnTo>
                      <a:pt x="4096" y="1922"/>
                    </a:lnTo>
                    <a:cubicBezTo>
                      <a:pt x="4191" y="1796"/>
                      <a:pt x="4191" y="1576"/>
                      <a:pt x="4096" y="1450"/>
                    </a:cubicBezTo>
                    <a:cubicBezTo>
                      <a:pt x="4033" y="1387"/>
                      <a:pt x="3938" y="1355"/>
                      <a:pt x="3848" y="1355"/>
                    </a:cubicBezTo>
                    <a:cubicBezTo>
                      <a:pt x="3757" y="1355"/>
                      <a:pt x="3671" y="1387"/>
                      <a:pt x="3623" y="1450"/>
                    </a:cubicBezTo>
                    <a:lnTo>
                      <a:pt x="3497" y="1576"/>
                    </a:lnTo>
                    <a:lnTo>
                      <a:pt x="3497" y="1009"/>
                    </a:lnTo>
                    <a:cubicBezTo>
                      <a:pt x="3497" y="442"/>
                      <a:pt x="3025" y="0"/>
                      <a:pt x="245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17" name="Google Shape;9264;p73">
                <a:extLst>
                  <a:ext uri="{FF2B5EF4-FFF2-40B4-BE49-F238E27FC236}">
                    <a16:creationId xmlns:a16="http://schemas.microsoft.com/office/drawing/2014/main" id="{30D1FCAF-8C2E-EB74-9094-EED5B2E2CC13}"/>
                  </a:ext>
                </a:extLst>
              </p:cNvPr>
              <p:cNvSpPr/>
              <p:nvPr/>
            </p:nvSpPr>
            <p:spPr>
              <a:xfrm>
                <a:off x="2174875" y="2145875"/>
                <a:ext cx="105575" cy="69325"/>
              </a:xfrm>
              <a:custGeom>
                <a:avLst/>
                <a:gdLst/>
                <a:ahLst/>
                <a:cxnLst/>
                <a:rect l="l" t="t" r="r" b="b"/>
                <a:pathLst>
                  <a:path w="4223" h="2773" extrusionOk="0">
                    <a:moveTo>
                      <a:pt x="1056" y="0"/>
                    </a:moveTo>
                    <a:cubicBezTo>
                      <a:pt x="969" y="0"/>
                      <a:pt x="883" y="32"/>
                      <a:pt x="820" y="95"/>
                    </a:cubicBezTo>
                    <a:lnTo>
                      <a:pt x="95" y="820"/>
                    </a:lnTo>
                    <a:cubicBezTo>
                      <a:pt x="1" y="914"/>
                      <a:pt x="1" y="1166"/>
                      <a:pt x="95" y="1292"/>
                    </a:cubicBezTo>
                    <a:cubicBezTo>
                      <a:pt x="158" y="1339"/>
                      <a:pt x="253" y="1363"/>
                      <a:pt x="343" y="1363"/>
                    </a:cubicBezTo>
                    <a:cubicBezTo>
                      <a:pt x="434" y="1363"/>
                      <a:pt x="521" y="1339"/>
                      <a:pt x="568" y="1292"/>
                    </a:cubicBezTo>
                    <a:lnTo>
                      <a:pt x="694" y="1166"/>
                    </a:lnTo>
                    <a:lnTo>
                      <a:pt x="694" y="1702"/>
                    </a:lnTo>
                    <a:cubicBezTo>
                      <a:pt x="757" y="2300"/>
                      <a:pt x="1229" y="2773"/>
                      <a:pt x="1765" y="2773"/>
                    </a:cubicBezTo>
                    <a:lnTo>
                      <a:pt x="3844" y="2773"/>
                    </a:lnTo>
                    <a:cubicBezTo>
                      <a:pt x="4065" y="2773"/>
                      <a:pt x="4222" y="2615"/>
                      <a:pt x="4222" y="2426"/>
                    </a:cubicBezTo>
                    <a:cubicBezTo>
                      <a:pt x="4222" y="2237"/>
                      <a:pt x="4065" y="2080"/>
                      <a:pt x="3844" y="2080"/>
                    </a:cubicBezTo>
                    <a:lnTo>
                      <a:pt x="1765" y="2080"/>
                    </a:lnTo>
                    <a:cubicBezTo>
                      <a:pt x="1576" y="2080"/>
                      <a:pt x="1418" y="1922"/>
                      <a:pt x="1418" y="1702"/>
                    </a:cubicBezTo>
                    <a:lnTo>
                      <a:pt x="1418" y="1166"/>
                    </a:lnTo>
                    <a:lnTo>
                      <a:pt x="1544" y="1292"/>
                    </a:lnTo>
                    <a:cubicBezTo>
                      <a:pt x="1592" y="1339"/>
                      <a:pt x="1678" y="1363"/>
                      <a:pt x="1769" y="1363"/>
                    </a:cubicBezTo>
                    <a:cubicBezTo>
                      <a:pt x="1859" y="1363"/>
                      <a:pt x="1954" y="1339"/>
                      <a:pt x="2017" y="1292"/>
                    </a:cubicBezTo>
                    <a:cubicBezTo>
                      <a:pt x="2112" y="1166"/>
                      <a:pt x="2112" y="914"/>
                      <a:pt x="2017" y="820"/>
                    </a:cubicBezTo>
                    <a:lnTo>
                      <a:pt x="1292" y="95"/>
                    </a:lnTo>
                    <a:cubicBezTo>
                      <a:pt x="1229" y="32"/>
                      <a:pt x="1143" y="0"/>
                      <a:pt x="105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18" name="Google Shape;9265;p73">
                <a:extLst>
                  <a:ext uri="{FF2B5EF4-FFF2-40B4-BE49-F238E27FC236}">
                    <a16:creationId xmlns:a16="http://schemas.microsoft.com/office/drawing/2014/main" id="{F1AC95C7-1E2E-154F-794A-939DEB2C4B7B}"/>
                  </a:ext>
                </a:extLst>
              </p:cNvPr>
              <p:cNvSpPr/>
              <p:nvPr/>
            </p:nvSpPr>
            <p:spPr>
              <a:xfrm>
                <a:off x="2141000" y="1954475"/>
                <a:ext cx="139450" cy="174100"/>
              </a:xfrm>
              <a:custGeom>
                <a:avLst/>
                <a:gdLst/>
                <a:ahLst/>
                <a:cxnLst/>
                <a:rect l="l" t="t" r="r" b="b"/>
                <a:pathLst>
                  <a:path w="5578" h="6964" extrusionOk="0">
                    <a:moveTo>
                      <a:pt x="2773" y="694"/>
                    </a:moveTo>
                    <a:cubicBezTo>
                      <a:pt x="3372" y="694"/>
                      <a:pt x="3782" y="1166"/>
                      <a:pt x="3782" y="1734"/>
                    </a:cubicBezTo>
                    <a:cubicBezTo>
                      <a:pt x="3782" y="2301"/>
                      <a:pt x="3309" y="2742"/>
                      <a:pt x="2773" y="2742"/>
                    </a:cubicBezTo>
                    <a:cubicBezTo>
                      <a:pt x="2175" y="2742"/>
                      <a:pt x="1734" y="2269"/>
                      <a:pt x="1734" y="1734"/>
                    </a:cubicBezTo>
                    <a:cubicBezTo>
                      <a:pt x="1734" y="1166"/>
                      <a:pt x="2206" y="694"/>
                      <a:pt x="2773" y="694"/>
                    </a:cubicBezTo>
                    <a:close/>
                    <a:moveTo>
                      <a:pt x="2773" y="3466"/>
                    </a:moveTo>
                    <a:cubicBezTo>
                      <a:pt x="3908" y="3466"/>
                      <a:pt x="4853" y="4411"/>
                      <a:pt x="4853" y="5546"/>
                    </a:cubicBezTo>
                    <a:lnTo>
                      <a:pt x="4853" y="6270"/>
                    </a:lnTo>
                    <a:lnTo>
                      <a:pt x="694" y="6270"/>
                    </a:lnTo>
                    <a:lnTo>
                      <a:pt x="694" y="5546"/>
                    </a:lnTo>
                    <a:cubicBezTo>
                      <a:pt x="694" y="4411"/>
                      <a:pt x="1639" y="3466"/>
                      <a:pt x="2773" y="3466"/>
                    </a:cubicBezTo>
                    <a:close/>
                    <a:moveTo>
                      <a:pt x="2805" y="1"/>
                    </a:moveTo>
                    <a:cubicBezTo>
                      <a:pt x="1860" y="1"/>
                      <a:pt x="1072" y="788"/>
                      <a:pt x="1072" y="1734"/>
                    </a:cubicBezTo>
                    <a:cubicBezTo>
                      <a:pt x="1072" y="2238"/>
                      <a:pt x="1324" y="2710"/>
                      <a:pt x="1671" y="3025"/>
                    </a:cubicBezTo>
                    <a:cubicBezTo>
                      <a:pt x="726" y="3466"/>
                      <a:pt x="64" y="4443"/>
                      <a:pt x="64" y="5577"/>
                    </a:cubicBezTo>
                    <a:lnTo>
                      <a:pt x="64" y="6617"/>
                    </a:lnTo>
                    <a:cubicBezTo>
                      <a:pt x="1" y="6806"/>
                      <a:pt x="159" y="6963"/>
                      <a:pt x="379" y="6963"/>
                    </a:cubicBezTo>
                    <a:lnTo>
                      <a:pt x="5199" y="6963"/>
                    </a:lnTo>
                    <a:cubicBezTo>
                      <a:pt x="5420" y="6963"/>
                      <a:pt x="5577" y="6806"/>
                      <a:pt x="5577" y="6617"/>
                    </a:cubicBezTo>
                    <a:lnTo>
                      <a:pt x="5577" y="5577"/>
                    </a:lnTo>
                    <a:cubicBezTo>
                      <a:pt x="5577" y="4443"/>
                      <a:pt x="4884" y="3498"/>
                      <a:pt x="3939" y="3025"/>
                    </a:cubicBezTo>
                    <a:cubicBezTo>
                      <a:pt x="4317" y="2710"/>
                      <a:pt x="4538" y="2238"/>
                      <a:pt x="4538" y="1734"/>
                    </a:cubicBezTo>
                    <a:cubicBezTo>
                      <a:pt x="4538" y="788"/>
                      <a:pt x="3750" y="1"/>
                      <a:pt x="280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19" name="Google Shape;9266;p73">
                <a:extLst>
                  <a:ext uri="{FF2B5EF4-FFF2-40B4-BE49-F238E27FC236}">
                    <a16:creationId xmlns:a16="http://schemas.microsoft.com/office/drawing/2014/main" id="{41859583-10CC-BD1F-BF9D-F6D2D85BD843}"/>
                  </a:ext>
                </a:extLst>
              </p:cNvPr>
              <p:cNvSpPr/>
              <p:nvPr/>
            </p:nvSpPr>
            <p:spPr>
              <a:xfrm>
                <a:off x="2298525" y="2076550"/>
                <a:ext cx="139450" cy="174100"/>
              </a:xfrm>
              <a:custGeom>
                <a:avLst/>
                <a:gdLst/>
                <a:ahLst/>
                <a:cxnLst/>
                <a:rect l="l" t="t" r="r" b="b"/>
                <a:pathLst>
                  <a:path w="5578" h="6964" extrusionOk="0">
                    <a:moveTo>
                      <a:pt x="2773" y="663"/>
                    </a:moveTo>
                    <a:cubicBezTo>
                      <a:pt x="3372" y="663"/>
                      <a:pt x="3782" y="1135"/>
                      <a:pt x="3782" y="1702"/>
                    </a:cubicBezTo>
                    <a:cubicBezTo>
                      <a:pt x="3782" y="2238"/>
                      <a:pt x="3309" y="2710"/>
                      <a:pt x="2773" y="2710"/>
                    </a:cubicBezTo>
                    <a:cubicBezTo>
                      <a:pt x="2175" y="2710"/>
                      <a:pt x="1734" y="2238"/>
                      <a:pt x="1734" y="1702"/>
                    </a:cubicBezTo>
                    <a:cubicBezTo>
                      <a:pt x="1734" y="1135"/>
                      <a:pt x="2175" y="663"/>
                      <a:pt x="2773" y="663"/>
                    </a:cubicBezTo>
                    <a:close/>
                    <a:moveTo>
                      <a:pt x="2773" y="3467"/>
                    </a:moveTo>
                    <a:cubicBezTo>
                      <a:pt x="3908" y="3467"/>
                      <a:pt x="4853" y="4412"/>
                      <a:pt x="4853" y="5546"/>
                    </a:cubicBezTo>
                    <a:lnTo>
                      <a:pt x="4853" y="6270"/>
                    </a:lnTo>
                    <a:lnTo>
                      <a:pt x="694" y="6270"/>
                    </a:lnTo>
                    <a:lnTo>
                      <a:pt x="694" y="5546"/>
                    </a:lnTo>
                    <a:cubicBezTo>
                      <a:pt x="694" y="4412"/>
                      <a:pt x="1639" y="3467"/>
                      <a:pt x="2773" y="3467"/>
                    </a:cubicBezTo>
                    <a:close/>
                    <a:moveTo>
                      <a:pt x="2773" y="1"/>
                    </a:moveTo>
                    <a:cubicBezTo>
                      <a:pt x="1828" y="1"/>
                      <a:pt x="1041" y="789"/>
                      <a:pt x="1041" y="1734"/>
                    </a:cubicBezTo>
                    <a:cubicBezTo>
                      <a:pt x="1041" y="2238"/>
                      <a:pt x="1261" y="2710"/>
                      <a:pt x="1608" y="3025"/>
                    </a:cubicBezTo>
                    <a:cubicBezTo>
                      <a:pt x="663" y="3467"/>
                      <a:pt x="1" y="4443"/>
                      <a:pt x="1" y="5546"/>
                    </a:cubicBezTo>
                    <a:lnTo>
                      <a:pt x="1" y="6617"/>
                    </a:lnTo>
                    <a:cubicBezTo>
                      <a:pt x="1" y="6806"/>
                      <a:pt x="159" y="6964"/>
                      <a:pt x="379" y="6964"/>
                    </a:cubicBezTo>
                    <a:lnTo>
                      <a:pt x="5199" y="6964"/>
                    </a:lnTo>
                    <a:cubicBezTo>
                      <a:pt x="5420" y="6964"/>
                      <a:pt x="5577" y="6806"/>
                      <a:pt x="5577" y="6617"/>
                    </a:cubicBezTo>
                    <a:lnTo>
                      <a:pt x="5577" y="5546"/>
                    </a:lnTo>
                    <a:cubicBezTo>
                      <a:pt x="5514" y="4412"/>
                      <a:pt x="4853" y="3467"/>
                      <a:pt x="3908" y="3025"/>
                    </a:cubicBezTo>
                    <a:cubicBezTo>
                      <a:pt x="4254" y="2710"/>
                      <a:pt x="4506" y="2238"/>
                      <a:pt x="4506" y="1734"/>
                    </a:cubicBezTo>
                    <a:cubicBezTo>
                      <a:pt x="4506" y="789"/>
                      <a:pt x="3719" y="1"/>
                      <a:pt x="27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971" name="Google Shape;9267;p73">
              <a:extLst>
                <a:ext uri="{FF2B5EF4-FFF2-40B4-BE49-F238E27FC236}">
                  <a16:creationId xmlns:a16="http://schemas.microsoft.com/office/drawing/2014/main" id="{B2B35754-35BD-08DD-A1E2-C8A933FC1931}"/>
                </a:ext>
              </a:extLst>
            </p:cNvPr>
            <p:cNvGrpSpPr/>
            <p:nvPr/>
          </p:nvGrpSpPr>
          <p:grpSpPr>
            <a:xfrm>
              <a:off x="3292988" y="2281454"/>
              <a:ext cx="520558" cy="499641"/>
              <a:chOff x="2140225" y="2318650"/>
              <a:chExt cx="307975" cy="295600"/>
            </a:xfrm>
            <a:grpFill/>
          </p:grpSpPr>
          <p:sp>
            <p:nvSpPr>
              <p:cNvPr id="8014" name="Google Shape;9268;p73">
                <a:extLst>
                  <a:ext uri="{FF2B5EF4-FFF2-40B4-BE49-F238E27FC236}">
                    <a16:creationId xmlns:a16="http://schemas.microsoft.com/office/drawing/2014/main" id="{70B05DB3-A45A-1016-A333-0D683866F796}"/>
                  </a:ext>
                </a:extLst>
              </p:cNvPr>
              <p:cNvSpPr/>
              <p:nvPr/>
            </p:nvSpPr>
            <p:spPr>
              <a:xfrm>
                <a:off x="2281200" y="2353025"/>
                <a:ext cx="104000" cy="121300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4852" extrusionOk="0">
                    <a:moveTo>
                      <a:pt x="2080" y="662"/>
                    </a:moveTo>
                    <a:cubicBezTo>
                      <a:pt x="2490" y="662"/>
                      <a:pt x="2805" y="977"/>
                      <a:pt x="2805" y="1386"/>
                    </a:cubicBezTo>
                    <a:cubicBezTo>
                      <a:pt x="2805" y="1764"/>
                      <a:pt x="2490" y="2079"/>
                      <a:pt x="2080" y="2079"/>
                    </a:cubicBezTo>
                    <a:cubicBezTo>
                      <a:pt x="1702" y="2079"/>
                      <a:pt x="1387" y="1764"/>
                      <a:pt x="1387" y="1386"/>
                    </a:cubicBezTo>
                    <a:cubicBezTo>
                      <a:pt x="1387" y="977"/>
                      <a:pt x="1702" y="662"/>
                      <a:pt x="2080" y="662"/>
                    </a:cubicBezTo>
                    <a:close/>
                    <a:moveTo>
                      <a:pt x="2080" y="2773"/>
                    </a:moveTo>
                    <a:cubicBezTo>
                      <a:pt x="2836" y="2773"/>
                      <a:pt x="3466" y="3403"/>
                      <a:pt x="3466" y="4127"/>
                    </a:cubicBezTo>
                    <a:lnTo>
                      <a:pt x="662" y="4127"/>
                    </a:lnTo>
                    <a:cubicBezTo>
                      <a:pt x="662" y="3403"/>
                      <a:pt x="1293" y="2773"/>
                      <a:pt x="2080" y="2773"/>
                    </a:cubicBezTo>
                    <a:close/>
                    <a:moveTo>
                      <a:pt x="2112" y="0"/>
                    </a:moveTo>
                    <a:cubicBezTo>
                      <a:pt x="1387" y="0"/>
                      <a:pt x="757" y="630"/>
                      <a:pt x="757" y="1386"/>
                    </a:cubicBezTo>
                    <a:cubicBezTo>
                      <a:pt x="757" y="1733"/>
                      <a:pt x="915" y="2079"/>
                      <a:pt x="1135" y="2332"/>
                    </a:cubicBezTo>
                    <a:cubicBezTo>
                      <a:pt x="505" y="2678"/>
                      <a:pt x="64" y="3340"/>
                      <a:pt x="64" y="4127"/>
                    </a:cubicBezTo>
                    <a:lnTo>
                      <a:pt x="64" y="4505"/>
                    </a:lnTo>
                    <a:cubicBezTo>
                      <a:pt x="1" y="4694"/>
                      <a:pt x="158" y="4852"/>
                      <a:pt x="347" y="4852"/>
                    </a:cubicBezTo>
                    <a:lnTo>
                      <a:pt x="3813" y="4852"/>
                    </a:lnTo>
                    <a:cubicBezTo>
                      <a:pt x="4002" y="4852"/>
                      <a:pt x="4160" y="4694"/>
                      <a:pt x="4160" y="4505"/>
                    </a:cubicBezTo>
                    <a:lnTo>
                      <a:pt x="4160" y="4127"/>
                    </a:lnTo>
                    <a:cubicBezTo>
                      <a:pt x="4160" y="3340"/>
                      <a:pt x="3750" y="2678"/>
                      <a:pt x="3120" y="2332"/>
                    </a:cubicBezTo>
                    <a:cubicBezTo>
                      <a:pt x="3340" y="2079"/>
                      <a:pt x="3498" y="1733"/>
                      <a:pt x="3498" y="1386"/>
                    </a:cubicBezTo>
                    <a:cubicBezTo>
                      <a:pt x="3498" y="630"/>
                      <a:pt x="2868" y="0"/>
                      <a:pt x="21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15" name="Google Shape;9269;p73">
                <a:extLst>
                  <a:ext uri="{FF2B5EF4-FFF2-40B4-BE49-F238E27FC236}">
                    <a16:creationId xmlns:a16="http://schemas.microsoft.com/office/drawing/2014/main" id="{7B9C9A39-72BC-96A6-FD42-ECAC26CC5BA4}"/>
                  </a:ext>
                </a:extLst>
              </p:cNvPr>
              <p:cNvSpPr/>
              <p:nvPr/>
            </p:nvSpPr>
            <p:spPr>
              <a:xfrm>
                <a:off x="2140225" y="2318650"/>
                <a:ext cx="307975" cy="295600"/>
              </a:xfrm>
              <a:custGeom>
                <a:avLst/>
                <a:gdLst/>
                <a:ahLst/>
                <a:cxnLst/>
                <a:rect l="l" t="t" r="r" b="b"/>
                <a:pathLst>
                  <a:path w="12319" h="11824" extrusionOk="0">
                    <a:moveTo>
                      <a:pt x="7712" y="682"/>
                    </a:moveTo>
                    <a:cubicBezTo>
                      <a:pt x="8607" y="682"/>
                      <a:pt x="9499" y="1029"/>
                      <a:pt x="10177" y="1690"/>
                    </a:cubicBezTo>
                    <a:cubicBezTo>
                      <a:pt x="11468" y="2982"/>
                      <a:pt x="11531" y="5187"/>
                      <a:pt x="10177" y="6573"/>
                    </a:cubicBezTo>
                    <a:cubicBezTo>
                      <a:pt x="9500" y="7266"/>
                      <a:pt x="8627" y="7590"/>
                      <a:pt x="7754" y="7590"/>
                    </a:cubicBezTo>
                    <a:cubicBezTo>
                      <a:pt x="6839" y="7590"/>
                      <a:pt x="5923" y="7234"/>
                      <a:pt x="5230" y="6573"/>
                    </a:cubicBezTo>
                    <a:cubicBezTo>
                      <a:pt x="3939" y="5282"/>
                      <a:pt x="3876" y="3045"/>
                      <a:pt x="5325" y="1659"/>
                    </a:cubicBezTo>
                    <a:cubicBezTo>
                      <a:pt x="6001" y="997"/>
                      <a:pt x="6858" y="682"/>
                      <a:pt x="7712" y="682"/>
                    </a:cubicBezTo>
                    <a:close/>
                    <a:moveTo>
                      <a:pt x="4128" y="6258"/>
                    </a:moveTo>
                    <a:cubicBezTo>
                      <a:pt x="4285" y="6573"/>
                      <a:pt x="4537" y="6857"/>
                      <a:pt x="4758" y="7078"/>
                    </a:cubicBezTo>
                    <a:cubicBezTo>
                      <a:pt x="5010" y="7330"/>
                      <a:pt x="5293" y="7550"/>
                      <a:pt x="5577" y="7708"/>
                    </a:cubicBezTo>
                    <a:lnTo>
                      <a:pt x="5136" y="8180"/>
                    </a:lnTo>
                    <a:cubicBezTo>
                      <a:pt x="5073" y="8243"/>
                      <a:pt x="4978" y="8275"/>
                      <a:pt x="4888" y="8275"/>
                    </a:cubicBezTo>
                    <a:cubicBezTo>
                      <a:pt x="4797" y="8275"/>
                      <a:pt x="4710" y="8243"/>
                      <a:pt x="4663" y="8180"/>
                    </a:cubicBezTo>
                    <a:lnTo>
                      <a:pt x="3655" y="7204"/>
                    </a:lnTo>
                    <a:cubicBezTo>
                      <a:pt x="3498" y="7078"/>
                      <a:pt x="3498" y="6857"/>
                      <a:pt x="3655" y="6731"/>
                    </a:cubicBezTo>
                    <a:lnTo>
                      <a:pt x="4128" y="6258"/>
                    </a:lnTo>
                    <a:close/>
                    <a:moveTo>
                      <a:pt x="3403" y="7960"/>
                    </a:moveTo>
                    <a:lnTo>
                      <a:pt x="3876" y="8432"/>
                    </a:lnTo>
                    <a:lnTo>
                      <a:pt x="3309" y="8968"/>
                    </a:lnTo>
                    <a:lnTo>
                      <a:pt x="2836" y="8495"/>
                    </a:lnTo>
                    <a:lnTo>
                      <a:pt x="3403" y="7960"/>
                    </a:lnTo>
                    <a:close/>
                    <a:moveTo>
                      <a:pt x="2363" y="8968"/>
                    </a:moveTo>
                    <a:lnTo>
                      <a:pt x="2836" y="9440"/>
                    </a:lnTo>
                    <a:lnTo>
                      <a:pt x="1292" y="10984"/>
                    </a:lnTo>
                    <a:cubicBezTo>
                      <a:pt x="1245" y="11047"/>
                      <a:pt x="1158" y="11079"/>
                      <a:pt x="1068" y="11079"/>
                    </a:cubicBezTo>
                    <a:cubicBezTo>
                      <a:pt x="977" y="11079"/>
                      <a:pt x="883" y="11047"/>
                      <a:pt x="820" y="10984"/>
                    </a:cubicBezTo>
                    <a:cubicBezTo>
                      <a:pt x="725" y="10858"/>
                      <a:pt x="725" y="10669"/>
                      <a:pt x="820" y="10512"/>
                    </a:cubicBezTo>
                    <a:lnTo>
                      <a:pt x="2363" y="8968"/>
                    </a:lnTo>
                    <a:close/>
                    <a:moveTo>
                      <a:pt x="7731" y="1"/>
                    </a:moveTo>
                    <a:cubicBezTo>
                      <a:pt x="6669" y="1"/>
                      <a:pt x="5604" y="403"/>
                      <a:pt x="4789" y="1218"/>
                    </a:cubicBezTo>
                    <a:cubicBezTo>
                      <a:pt x="3592" y="2446"/>
                      <a:pt x="3309" y="4179"/>
                      <a:pt x="3844" y="5628"/>
                    </a:cubicBezTo>
                    <a:lnTo>
                      <a:pt x="3182" y="6290"/>
                    </a:lnTo>
                    <a:cubicBezTo>
                      <a:pt x="2867" y="6605"/>
                      <a:pt x="2804" y="7078"/>
                      <a:pt x="2993" y="7487"/>
                    </a:cubicBezTo>
                    <a:lnTo>
                      <a:pt x="410" y="10071"/>
                    </a:lnTo>
                    <a:cubicBezTo>
                      <a:pt x="0" y="10480"/>
                      <a:pt x="0" y="11142"/>
                      <a:pt x="410" y="11520"/>
                    </a:cubicBezTo>
                    <a:cubicBezTo>
                      <a:pt x="580" y="11721"/>
                      <a:pt x="826" y="11823"/>
                      <a:pt x="1081" y="11823"/>
                    </a:cubicBezTo>
                    <a:cubicBezTo>
                      <a:pt x="1345" y="11823"/>
                      <a:pt x="1619" y="11713"/>
                      <a:pt x="1828" y="11488"/>
                    </a:cubicBezTo>
                    <a:lnTo>
                      <a:pt x="4411" y="8905"/>
                    </a:lnTo>
                    <a:cubicBezTo>
                      <a:pt x="4565" y="8976"/>
                      <a:pt x="4727" y="9011"/>
                      <a:pt x="4887" y="9011"/>
                    </a:cubicBezTo>
                    <a:cubicBezTo>
                      <a:pt x="5153" y="9011"/>
                      <a:pt x="5411" y="8913"/>
                      <a:pt x="5608" y="8716"/>
                    </a:cubicBezTo>
                    <a:lnTo>
                      <a:pt x="6270" y="8023"/>
                    </a:lnTo>
                    <a:cubicBezTo>
                      <a:pt x="6736" y="8205"/>
                      <a:pt x="7231" y="8296"/>
                      <a:pt x="7729" y="8296"/>
                    </a:cubicBezTo>
                    <a:cubicBezTo>
                      <a:pt x="8781" y="8296"/>
                      <a:pt x="9847" y="7890"/>
                      <a:pt x="10681" y="7078"/>
                    </a:cubicBezTo>
                    <a:cubicBezTo>
                      <a:pt x="12319" y="5439"/>
                      <a:pt x="12287" y="2793"/>
                      <a:pt x="10681" y="1218"/>
                    </a:cubicBezTo>
                    <a:cubicBezTo>
                      <a:pt x="9873" y="410"/>
                      <a:pt x="8804" y="1"/>
                      <a:pt x="773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972" name="Google Shape;9270;p73">
              <a:extLst>
                <a:ext uri="{FF2B5EF4-FFF2-40B4-BE49-F238E27FC236}">
                  <a16:creationId xmlns:a16="http://schemas.microsoft.com/office/drawing/2014/main" id="{ADFA8B6E-969B-B7AE-BDB5-9F67359CBFFC}"/>
                </a:ext>
              </a:extLst>
            </p:cNvPr>
            <p:cNvGrpSpPr/>
            <p:nvPr/>
          </p:nvGrpSpPr>
          <p:grpSpPr>
            <a:xfrm>
              <a:off x="3300954" y="2924662"/>
              <a:ext cx="504627" cy="500571"/>
              <a:chOff x="2139425" y="2682250"/>
              <a:chExt cx="298550" cy="296150"/>
            </a:xfrm>
            <a:grpFill/>
          </p:grpSpPr>
          <p:sp>
            <p:nvSpPr>
              <p:cNvPr id="8010" name="Google Shape;9271;p73">
                <a:extLst>
                  <a:ext uri="{FF2B5EF4-FFF2-40B4-BE49-F238E27FC236}">
                    <a16:creationId xmlns:a16="http://schemas.microsoft.com/office/drawing/2014/main" id="{CA916F2C-507C-9E1A-24E2-AD1BB1AD7C23}"/>
                  </a:ext>
                </a:extLst>
              </p:cNvPr>
              <p:cNvSpPr/>
              <p:nvPr/>
            </p:nvSpPr>
            <p:spPr>
              <a:xfrm>
                <a:off x="2139425" y="2787000"/>
                <a:ext cx="159125" cy="191400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7656" extrusionOk="0">
                    <a:moveTo>
                      <a:pt x="3214" y="630"/>
                    </a:moveTo>
                    <a:cubicBezTo>
                      <a:pt x="3813" y="630"/>
                      <a:pt x="4286" y="1103"/>
                      <a:pt x="4286" y="1670"/>
                    </a:cubicBezTo>
                    <a:cubicBezTo>
                      <a:pt x="4286" y="2206"/>
                      <a:pt x="3813" y="2678"/>
                      <a:pt x="3214" y="2678"/>
                    </a:cubicBezTo>
                    <a:cubicBezTo>
                      <a:pt x="2647" y="2678"/>
                      <a:pt x="2175" y="2206"/>
                      <a:pt x="2175" y="1670"/>
                    </a:cubicBezTo>
                    <a:cubicBezTo>
                      <a:pt x="2175" y="1166"/>
                      <a:pt x="2647" y="630"/>
                      <a:pt x="3214" y="630"/>
                    </a:cubicBezTo>
                    <a:close/>
                    <a:moveTo>
                      <a:pt x="3183" y="3403"/>
                    </a:moveTo>
                    <a:cubicBezTo>
                      <a:pt x="4538" y="3403"/>
                      <a:pt x="5609" y="4506"/>
                      <a:pt x="5609" y="5829"/>
                    </a:cubicBezTo>
                    <a:lnTo>
                      <a:pt x="5609" y="6931"/>
                    </a:lnTo>
                    <a:lnTo>
                      <a:pt x="757" y="6931"/>
                    </a:lnTo>
                    <a:lnTo>
                      <a:pt x="757" y="5829"/>
                    </a:lnTo>
                    <a:cubicBezTo>
                      <a:pt x="757" y="4506"/>
                      <a:pt x="1860" y="3403"/>
                      <a:pt x="3183" y="3403"/>
                    </a:cubicBezTo>
                    <a:close/>
                    <a:moveTo>
                      <a:pt x="3183" y="0"/>
                    </a:moveTo>
                    <a:cubicBezTo>
                      <a:pt x="2238" y="0"/>
                      <a:pt x="1419" y="788"/>
                      <a:pt x="1419" y="1733"/>
                    </a:cubicBezTo>
                    <a:cubicBezTo>
                      <a:pt x="1419" y="2206"/>
                      <a:pt x="1608" y="2678"/>
                      <a:pt x="1954" y="2993"/>
                    </a:cubicBezTo>
                    <a:cubicBezTo>
                      <a:pt x="820" y="3466"/>
                      <a:pt x="1" y="4569"/>
                      <a:pt x="1" y="5892"/>
                    </a:cubicBezTo>
                    <a:lnTo>
                      <a:pt x="1" y="7309"/>
                    </a:lnTo>
                    <a:cubicBezTo>
                      <a:pt x="64" y="7498"/>
                      <a:pt x="222" y="7656"/>
                      <a:pt x="442" y="7656"/>
                    </a:cubicBezTo>
                    <a:lnTo>
                      <a:pt x="6018" y="7656"/>
                    </a:lnTo>
                    <a:cubicBezTo>
                      <a:pt x="6207" y="7656"/>
                      <a:pt x="6365" y="7498"/>
                      <a:pt x="6365" y="7309"/>
                    </a:cubicBezTo>
                    <a:lnTo>
                      <a:pt x="6365" y="5892"/>
                    </a:lnTo>
                    <a:cubicBezTo>
                      <a:pt x="6365" y="4569"/>
                      <a:pt x="5546" y="3466"/>
                      <a:pt x="4412" y="2993"/>
                    </a:cubicBezTo>
                    <a:cubicBezTo>
                      <a:pt x="4758" y="2647"/>
                      <a:pt x="4947" y="2206"/>
                      <a:pt x="4947" y="1733"/>
                    </a:cubicBezTo>
                    <a:cubicBezTo>
                      <a:pt x="4947" y="788"/>
                      <a:pt x="4160" y="0"/>
                      <a:pt x="318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11" name="Google Shape;9272;p73">
                <a:extLst>
                  <a:ext uri="{FF2B5EF4-FFF2-40B4-BE49-F238E27FC236}">
                    <a16:creationId xmlns:a16="http://schemas.microsoft.com/office/drawing/2014/main" id="{AA1BC167-89EC-6DA5-3203-F3A0E7760C79}"/>
                  </a:ext>
                </a:extLst>
              </p:cNvPr>
              <p:cNvSpPr/>
              <p:nvPr/>
            </p:nvSpPr>
            <p:spPr>
              <a:xfrm>
                <a:off x="2280425" y="2682250"/>
                <a:ext cx="157550" cy="155975"/>
              </a:xfrm>
              <a:custGeom>
                <a:avLst/>
                <a:gdLst/>
                <a:ahLst/>
                <a:cxnLst/>
                <a:rect l="l" t="t" r="r" b="b"/>
                <a:pathLst>
                  <a:path w="6302" h="6239" extrusionOk="0">
                    <a:moveTo>
                      <a:pt x="3182" y="662"/>
                    </a:moveTo>
                    <a:cubicBezTo>
                      <a:pt x="4506" y="662"/>
                      <a:pt x="5608" y="1764"/>
                      <a:pt x="5608" y="3088"/>
                    </a:cubicBezTo>
                    <a:cubicBezTo>
                      <a:pt x="5577" y="4442"/>
                      <a:pt x="4474" y="5545"/>
                      <a:pt x="3151" y="5545"/>
                    </a:cubicBezTo>
                    <a:cubicBezTo>
                      <a:pt x="2710" y="5545"/>
                      <a:pt x="2300" y="5419"/>
                      <a:pt x="1954" y="5230"/>
                    </a:cubicBezTo>
                    <a:cubicBezTo>
                      <a:pt x="1891" y="5198"/>
                      <a:pt x="1796" y="5198"/>
                      <a:pt x="1733" y="5198"/>
                    </a:cubicBezTo>
                    <a:lnTo>
                      <a:pt x="946" y="5388"/>
                    </a:lnTo>
                    <a:lnTo>
                      <a:pt x="1166" y="4663"/>
                    </a:lnTo>
                    <a:cubicBezTo>
                      <a:pt x="1198" y="4568"/>
                      <a:pt x="1166" y="4474"/>
                      <a:pt x="1135" y="4411"/>
                    </a:cubicBezTo>
                    <a:cubicBezTo>
                      <a:pt x="883" y="4001"/>
                      <a:pt x="725" y="3560"/>
                      <a:pt x="725" y="3088"/>
                    </a:cubicBezTo>
                    <a:cubicBezTo>
                      <a:pt x="725" y="1764"/>
                      <a:pt x="1828" y="662"/>
                      <a:pt x="3182" y="662"/>
                    </a:cubicBezTo>
                    <a:close/>
                    <a:moveTo>
                      <a:pt x="3151" y="0"/>
                    </a:moveTo>
                    <a:cubicBezTo>
                      <a:pt x="1418" y="0"/>
                      <a:pt x="32" y="1418"/>
                      <a:pt x="32" y="3088"/>
                    </a:cubicBezTo>
                    <a:cubicBezTo>
                      <a:pt x="32" y="3655"/>
                      <a:pt x="158" y="4159"/>
                      <a:pt x="410" y="4631"/>
                    </a:cubicBezTo>
                    <a:lnTo>
                      <a:pt x="32" y="5766"/>
                    </a:lnTo>
                    <a:cubicBezTo>
                      <a:pt x="0" y="5892"/>
                      <a:pt x="32" y="6018"/>
                      <a:pt x="95" y="6144"/>
                    </a:cubicBezTo>
                    <a:cubicBezTo>
                      <a:pt x="189" y="6207"/>
                      <a:pt x="315" y="6238"/>
                      <a:pt x="473" y="6238"/>
                    </a:cubicBezTo>
                    <a:lnTo>
                      <a:pt x="1765" y="5923"/>
                    </a:lnTo>
                    <a:cubicBezTo>
                      <a:pt x="2206" y="6175"/>
                      <a:pt x="2678" y="6238"/>
                      <a:pt x="3182" y="6238"/>
                    </a:cubicBezTo>
                    <a:cubicBezTo>
                      <a:pt x="4915" y="6238"/>
                      <a:pt x="6301" y="4820"/>
                      <a:pt x="6301" y="3151"/>
                    </a:cubicBezTo>
                    <a:cubicBezTo>
                      <a:pt x="6238" y="1418"/>
                      <a:pt x="4884" y="0"/>
                      <a:pt x="315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12" name="Google Shape;9273;p73">
                <a:extLst>
                  <a:ext uri="{FF2B5EF4-FFF2-40B4-BE49-F238E27FC236}">
                    <a16:creationId xmlns:a16="http://schemas.microsoft.com/office/drawing/2014/main" id="{A76CA261-4D1F-9C98-29B1-65901A4609C6}"/>
                  </a:ext>
                </a:extLst>
              </p:cNvPr>
              <p:cNvSpPr/>
              <p:nvPr/>
            </p:nvSpPr>
            <p:spPr>
              <a:xfrm>
                <a:off x="2349725" y="2725550"/>
                <a:ext cx="18150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726" h="695" extrusionOk="0">
                    <a:moveTo>
                      <a:pt x="379" y="1"/>
                    </a:moveTo>
                    <a:cubicBezTo>
                      <a:pt x="158" y="1"/>
                      <a:pt x="1" y="158"/>
                      <a:pt x="1" y="348"/>
                    </a:cubicBezTo>
                    <a:cubicBezTo>
                      <a:pt x="1" y="537"/>
                      <a:pt x="158" y="694"/>
                      <a:pt x="379" y="694"/>
                    </a:cubicBezTo>
                    <a:cubicBezTo>
                      <a:pt x="568" y="694"/>
                      <a:pt x="725" y="537"/>
                      <a:pt x="725" y="348"/>
                    </a:cubicBezTo>
                    <a:cubicBezTo>
                      <a:pt x="725" y="158"/>
                      <a:pt x="568" y="1"/>
                      <a:pt x="3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13" name="Google Shape;9274;p73">
                <a:extLst>
                  <a:ext uri="{FF2B5EF4-FFF2-40B4-BE49-F238E27FC236}">
                    <a16:creationId xmlns:a16="http://schemas.microsoft.com/office/drawing/2014/main" id="{7B2183FD-EB41-E7ED-75EF-2E43A1A30732}"/>
                  </a:ext>
                </a:extLst>
              </p:cNvPr>
              <p:cNvSpPr/>
              <p:nvPr/>
            </p:nvSpPr>
            <p:spPr>
              <a:xfrm>
                <a:off x="2349725" y="2751550"/>
                <a:ext cx="1815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2112" extrusionOk="0">
                    <a:moveTo>
                      <a:pt x="379" y="1"/>
                    </a:moveTo>
                    <a:cubicBezTo>
                      <a:pt x="158" y="1"/>
                      <a:pt x="1" y="158"/>
                      <a:pt x="1" y="379"/>
                    </a:cubicBezTo>
                    <a:lnTo>
                      <a:pt x="1" y="1733"/>
                    </a:lnTo>
                    <a:cubicBezTo>
                      <a:pt x="1" y="1954"/>
                      <a:pt x="158" y="2111"/>
                      <a:pt x="379" y="2111"/>
                    </a:cubicBezTo>
                    <a:cubicBezTo>
                      <a:pt x="568" y="2111"/>
                      <a:pt x="725" y="1954"/>
                      <a:pt x="725" y="1733"/>
                    </a:cubicBezTo>
                    <a:lnTo>
                      <a:pt x="725" y="379"/>
                    </a:lnTo>
                    <a:cubicBezTo>
                      <a:pt x="725" y="158"/>
                      <a:pt x="568" y="1"/>
                      <a:pt x="3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973" name="Google Shape;9275;p73">
              <a:extLst>
                <a:ext uri="{FF2B5EF4-FFF2-40B4-BE49-F238E27FC236}">
                  <a16:creationId xmlns:a16="http://schemas.microsoft.com/office/drawing/2014/main" id="{18BA8DF3-87B7-D7B5-BE3B-A904246D7498}"/>
                </a:ext>
              </a:extLst>
            </p:cNvPr>
            <p:cNvGrpSpPr/>
            <p:nvPr/>
          </p:nvGrpSpPr>
          <p:grpSpPr>
            <a:xfrm>
              <a:off x="6474398" y="1748451"/>
              <a:ext cx="501965" cy="379464"/>
              <a:chOff x="3962775" y="1990700"/>
              <a:chExt cx="296975" cy="224500"/>
            </a:xfrm>
            <a:grpFill/>
          </p:grpSpPr>
          <p:sp>
            <p:nvSpPr>
              <p:cNvPr id="8006" name="Google Shape;9276;p73">
                <a:extLst>
                  <a:ext uri="{FF2B5EF4-FFF2-40B4-BE49-F238E27FC236}">
                    <a16:creationId xmlns:a16="http://schemas.microsoft.com/office/drawing/2014/main" id="{EEC1558B-B615-540E-42DC-9BCD5AE93911}"/>
                  </a:ext>
                </a:extLst>
              </p:cNvPr>
              <p:cNvSpPr/>
              <p:nvPr/>
            </p:nvSpPr>
            <p:spPr>
              <a:xfrm>
                <a:off x="4216400" y="2093100"/>
                <a:ext cx="433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726" extrusionOk="0">
                    <a:moveTo>
                      <a:pt x="379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725"/>
                      <a:pt x="379" y="725"/>
                    </a:cubicBezTo>
                    <a:lnTo>
                      <a:pt x="1387" y="725"/>
                    </a:lnTo>
                    <a:cubicBezTo>
                      <a:pt x="1576" y="725"/>
                      <a:pt x="1733" y="568"/>
                      <a:pt x="1733" y="347"/>
                    </a:cubicBezTo>
                    <a:cubicBezTo>
                      <a:pt x="1702" y="158"/>
                      <a:pt x="1544" y="1"/>
                      <a:pt x="138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07" name="Google Shape;9277;p73">
                <a:extLst>
                  <a:ext uri="{FF2B5EF4-FFF2-40B4-BE49-F238E27FC236}">
                    <a16:creationId xmlns:a16="http://schemas.microsoft.com/office/drawing/2014/main" id="{8AB18E84-DEDD-5D0A-3D30-CAA1EF8BDE3F}"/>
                  </a:ext>
                </a:extLst>
              </p:cNvPr>
              <p:cNvSpPr/>
              <p:nvPr/>
            </p:nvSpPr>
            <p:spPr>
              <a:xfrm>
                <a:off x="4206950" y="2129325"/>
                <a:ext cx="35475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1356" extrusionOk="0">
                    <a:moveTo>
                      <a:pt x="351" y="1"/>
                    </a:moveTo>
                    <a:cubicBezTo>
                      <a:pt x="260" y="1"/>
                      <a:pt x="174" y="32"/>
                      <a:pt x="127" y="95"/>
                    </a:cubicBezTo>
                    <a:cubicBezTo>
                      <a:pt x="1" y="221"/>
                      <a:pt x="1" y="410"/>
                      <a:pt x="127" y="568"/>
                    </a:cubicBezTo>
                    <a:lnTo>
                      <a:pt x="820" y="1261"/>
                    </a:lnTo>
                    <a:cubicBezTo>
                      <a:pt x="883" y="1324"/>
                      <a:pt x="969" y="1356"/>
                      <a:pt x="1056" y="1356"/>
                    </a:cubicBezTo>
                    <a:cubicBezTo>
                      <a:pt x="1143" y="1356"/>
                      <a:pt x="1229" y="1324"/>
                      <a:pt x="1292" y="1261"/>
                    </a:cubicBezTo>
                    <a:cubicBezTo>
                      <a:pt x="1418" y="1166"/>
                      <a:pt x="1418" y="914"/>
                      <a:pt x="1292" y="788"/>
                    </a:cubicBezTo>
                    <a:lnTo>
                      <a:pt x="599" y="95"/>
                    </a:lnTo>
                    <a:cubicBezTo>
                      <a:pt x="536" y="32"/>
                      <a:pt x="442" y="1"/>
                      <a:pt x="35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08" name="Google Shape;9278;p73">
                <a:extLst>
                  <a:ext uri="{FF2B5EF4-FFF2-40B4-BE49-F238E27FC236}">
                    <a16:creationId xmlns:a16="http://schemas.microsoft.com/office/drawing/2014/main" id="{F9FDEF8D-848F-AC2A-4D7B-122E3DA946DB}"/>
                  </a:ext>
                </a:extLst>
              </p:cNvPr>
              <p:cNvSpPr/>
              <p:nvPr/>
            </p:nvSpPr>
            <p:spPr>
              <a:xfrm>
                <a:off x="4207750" y="2041900"/>
                <a:ext cx="35450" cy="3450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1380" extrusionOk="0">
                    <a:moveTo>
                      <a:pt x="1067" y="1"/>
                    </a:moveTo>
                    <a:cubicBezTo>
                      <a:pt x="977" y="1"/>
                      <a:pt x="882" y="32"/>
                      <a:pt x="819" y="95"/>
                    </a:cubicBezTo>
                    <a:lnTo>
                      <a:pt x="126" y="788"/>
                    </a:lnTo>
                    <a:cubicBezTo>
                      <a:pt x="0" y="914"/>
                      <a:pt x="0" y="1135"/>
                      <a:pt x="126" y="1261"/>
                    </a:cubicBezTo>
                    <a:cubicBezTo>
                      <a:pt x="189" y="1340"/>
                      <a:pt x="268" y="1379"/>
                      <a:pt x="351" y="1379"/>
                    </a:cubicBezTo>
                    <a:cubicBezTo>
                      <a:pt x="433" y="1379"/>
                      <a:pt x="520" y="1340"/>
                      <a:pt x="599" y="1261"/>
                    </a:cubicBezTo>
                    <a:lnTo>
                      <a:pt x="1292" y="568"/>
                    </a:lnTo>
                    <a:cubicBezTo>
                      <a:pt x="1418" y="442"/>
                      <a:pt x="1418" y="190"/>
                      <a:pt x="1292" y="95"/>
                    </a:cubicBezTo>
                    <a:cubicBezTo>
                      <a:pt x="1244" y="32"/>
                      <a:pt x="1158" y="1"/>
                      <a:pt x="10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09" name="Google Shape;9279;p73">
                <a:extLst>
                  <a:ext uri="{FF2B5EF4-FFF2-40B4-BE49-F238E27FC236}">
                    <a16:creationId xmlns:a16="http://schemas.microsoft.com/office/drawing/2014/main" id="{36B13A92-9B04-0C3A-EC8F-1B51BB3FACC6}"/>
                  </a:ext>
                </a:extLst>
              </p:cNvPr>
              <p:cNvSpPr/>
              <p:nvPr/>
            </p:nvSpPr>
            <p:spPr>
              <a:xfrm>
                <a:off x="3962775" y="1990700"/>
                <a:ext cx="226075" cy="224500"/>
              </a:xfrm>
              <a:custGeom>
                <a:avLst/>
                <a:gdLst/>
                <a:ahLst/>
                <a:cxnLst/>
                <a:rect l="l" t="t" r="r" b="b"/>
                <a:pathLst>
                  <a:path w="9043" h="8980" extrusionOk="0">
                    <a:moveTo>
                      <a:pt x="1419" y="3403"/>
                    </a:moveTo>
                    <a:lnTo>
                      <a:pt x="1419" y="4790"/>
                    </a:lnTo>
                    <a:cubicBezTo>
                      <a:pt x="1009" y="4790"/>
                      <a:pt x="694" y="4506"/>
                      <a:pt x="694" y="4097"/>
                    </a:cubicBezTo>
                    <a:cubicBezTo>
                      <a:pt x="694" y="3719"/>
                      <a:pt x="1009" y="3403"/>
                      <a:pt x="1419" y="3403"/>
                    </a:cubicBezTo>
                    <a:close/>
                    <a:moveTo>
                      <a:pt x="4191" y="2710"/>
                    </a:moveTo>
                    <a:lnTo>
                      <a:pt x="4191" y="5483"/>
                    </a:lnTo>
                    <a:lnTo>
                      <a:pt x="2490" y="5483"/>
                    </a:lnTo>
                    <a:cubicBezTo>
                      <a:pt x="2269" y="5483"/>
                      <a:pt x="2112" y="5325"/>
                      <a:pt x="2112" y="5105"/>
                    </a:cubicBezTo>
                    <a:lnTo>
                      <a:pt x="2112" y="3088"/>
                    </a:lnTo>
                    <a:cubicBezTo>
                      <a:pt x="2112" y="2868"/>
                      <a:pt x="2269" y="2710"/>
                      <a:pt x="2490" y="2710"/>
                    </a:cubicBezTo>
                    <a:close/>
                    <a:moveTo>
                      <a:pt x="6995" y="1828"/>
                    </a:moveTo>
                    <a:lnTo>
                      <a:pt x="6995" y="6428"/>
                    </a:lnTo>
                    <a:cubicBezTo>
                      <a:pt x="6428" y="5924"/>
                      <a:pt x="5672" y="5609"/>
                      <a:pt x="4884" y="5514"/>
                    </a:cubicBezTo>
                    <a:lnTo>
                      <a:pt x="4884" y="2710"/>
                    </a:lnTo>
                    <a:cubicBezTo>
                      <a:pt x="5672" y="2647"/>
                      <a:pt x="6428" y="2332"/>
                      <a:pt x="6995" y="1828"/>
                    </a:cubicBezTo>
                    <a:close/>
                    <a:moveTo>
                      <a:pt x="8066" y="631"/>
                    </a:moveTo>
                    <a:cubicBezTo>
                      <a:pt x="8255" y="631"/>
                      <a:pt x="8413" y="789"/>
                      <a:pt x="8413" y="978"/>
                    </a:cubicBezTo>
                    <a:lnTo>
                      <a:pt x="8413" y="7216"/>
                    </a:lnTo>
                    <a:cubicBezTo>
                      <a:pt x="8413" y="7405"/>
                      <a:pt x="8255" y="7562"/>
                      <a:pt x="8066" y="7562"/>
                    </a:cubicBezTo>
                    <a:cubicBezTo>
                      <a:pt x="7877" y="7562"/>
                      <a:pt x="7720" y="7405"/>
                      <a:pt x="7720" y="7216"/>
                    </a:cubicBezTo>
                    <a:lnTo>
                      <a:pt x="7720" y="978"/>
                    </a:lnTo>
                    <a:cubicBezTo>
                      <a:pt x="7720" y="789"/>
                      <a:pt x="7877" y="631"/>
                      <a:pt x="8066" y="631"/>
                    </a:cubicBezTo>
                    <a:close/>
                    <a:moveTo>
                      <a:pt x="3498" y="6176"/>
                    </a:moveTo>
                    <a:lnTo>
                      <a:pt x="3498" y="7909"/>
                    </a:lnTo>
                    <a:cubicBezTo>
                      <a:pt x="3498" y="8129"/>
                      <a:pt x="3340" y="8287"/>
                      <a:pt x="3151" y="8287"/>
                    </a:cubicBezTo>
                    <a:cubicBezTo>
                      <a:pt x="2962" y="8287"/>
                      <a:pt x="2805" y="8129"/>
                      <a:pt x="2805" y="7909"/>
                    </a:cubicBezTo>
                    <a:lnTo>
                      <a:pt x="2805" y="6176"/>
                    </a:lnTo>
                    <a:close/>
                    <a:moveTo>
                      <a:pt x="8035" y="1"/>
                    </a:moveTo>
                    <a:cubicBezTo>
                      <a:pt x="7531" y="1"/>
                      <a:pt x="7090" y="411"/>
                      <a:pt x="6995" y="883"/>
                    </a:cubicBezTo>
                    <a:lnTo>
                      <a:pt x="6680" y="1198"/>
                    </a:lnTo>
                    <a:cubicBezTo>
                      <a:pt x="6144" y="1734"/>
                      <a:pt x="5325" y="2049"/>
                      <a:pt x="4538" y="2049"/>
                    </a:cubicBezTo>
                    <a:lnTo>
                      <a:pt x="2427" y="2049"/>
                    </a:lnTo>
                    <a:cubicBezTo>
                      <a:pt x="2017" y="2049"/>
                      <a:pt x="1608" y="2332"/>
                      <a:pt x="1450" y="2773"/>
                    </a:cubicBezTo>
                    <a:lnTo>
                      <a:pt x="1387" y="2773"/>
                    </a:lnTo>
                    <a:cubicBezTo>
                      <a:pt x="631" y="2773"/>
                      <a:pt x="1" y="3403"/>
                      <a:pt x="1" y="4128"/>
                    </a:cubicBezTo>
                    <a:cubicBezTo>
                      <a:pt x="1" y="4884"/>
                      <a:pt x="631" y="5514"/>
                      <a:pt x="1387" y="5514"/>
                    </a:cubicBezTo>
                    <a:lnTo>
                      <a:pt x="1450" y="5514"/>
                    </a:lnTo>
                    <a:cubicBezTo>
                      <a:pt x="1576" y="5798"/>
                      <a:pt x="1797" y="6018"/>
                      <a:pt x="2080" y="6144"/>
                    </a:cubicBezTo>
                    <a:lnTo>
                      <a:pt x="2080" y="7940"/>
                    </a:lnTo>
                    <a:cubicBezTo>
                      <a:pt x="2112" y="8507"/>
                      <a:pt x="2584" y="8980"/>
                      <a:pt x="3151" y="8980"/>
                    </a:cubicBezTo>
                    <a:cubicBezTo>
                      <a:pt x="3750" y="8980"/>
                      <a:pt x="4160" y="8507"/>
                      <a:pt x="4160" y="7972"/>
                    </a:cubicBezTo>
                    <a:lnTo>
                      <a:pt x="4160" y="6239"/>
                    </a:lnTo>
                    <a:lnTo>
                      <a:pt x="4538" y="6239"/>
                    </a:lnTo>
                    <a:cubicBezTo>
                      <a:pt x="5325" y="6239"/>
                      <a:pt x="6144" y="6554"/>
                      <a:pt x="6680" y="7090"/>
                    </a:cubicBezTo>
                    <a:lnTo>
                      <a:pt x="6995" y="7405"/>
                    </a:lnTo>
                    <a:cubicBezTo>
                      <a:pt x="7090" y="7909"/>
                      <a:pt x="7531" y="8287"/>
                      <a:pt x="8035" y="8287"/>
                    </a:cubicBezTo>
                    <a:cubicBezTo>
                      <a:pt x="8633" y="8287"/>
                      <a:pt x="9043" y="7814"/>
                      <a:pt x="9043" y="7247"/>
                    </a:cubicBezTo>
                    <a:lnTo>
                      <a:pt x="9043" y="1041"/>
                    </a:lnTo>
                    <a:cubicBezTo>
                      <a:pt x="9043" y="442"/>
                      <a:pt x="8570" y="1"/>
                      <a:pt x="803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974" name="Google Shape;9280;p73">
              <a:extLst>
                <a:ext uri="{FF2B5EF4-FFF2-40B4-BE49-F238E27FC236}">
                  <a16:creationId xmlns:a16="http://schemas.microsoft.com/office/drawing/2014/main" id="{9398DB23-4A44-6A46-2CE7-115FF2C61602}"/>
                </a:ext>
              </a:extLst>
            </p:cNvPr>
            <p:cNvGrpSpPr/>
            <p:nvPr/>
          </p:nvGrpSpPr>
          <p:grpSpPr>
            <a:xfrm>
              <a:off x="6475075" y="2280968"/>
              <a:ext cx="500612" cy="500612"/>
              <a:chOff x="3963575" y="2317575"/>
              <a:chExt cx="296175" cy="296175"/>
            </a:xfrm>
            <a:grpFill/>
          </p:grpSpPr>
          <p:sp>
            <p:nvSpPr>
              <p:cNvPr id="7990" name="Google Shape;9281;p73">
                <a:extLst>
                  <a:ext uri="{FF2B5EF4-FFF2-40B4-BE49-F238E27FC236}">
                    <a16:creationId xmlns:a16="http://schemas.microsoft.com/office/drawing/2014/main" id="{DD2C9261-C835-17E6-EEC3-1BD19FFEA609}"/>
                  </a:ext>
                </a:extLst>
              </p:cNvPr>
              <p:cNvSpPr/>
              <p:nvPr/>
            </p:nvSpPr>
            <p:spPr>
              <a:xfrm>
                <a:off x="3963575" y="2317575"/>
                <a:ext cx="296175" cy="296175"/>
              </a:xfrm>
              <a:custGeom>
                <a:avLst/>
                <a:gdLst/>
                <a:ahLst/>
                <a:cxnLst/>
                <a:rect l="l" t="t" r="r" b="b"/>
                <a:pathLst>
                  <a:path w="11847" h="11847" extrusionOk="0">
                    <a:moveTo>
                      <a:pt x="9483" y="1418"/>
                    </a:moveTo>
                    <a:cubicBezTo>
                      <a:pt x="9672" y="1418"/>
                      <a:pt x="9830" y="1576"/>
                      <a:pt x="9830" y="1765"/>
                    </a:cubicBezTo>
                    <a:lnTo>
                      <a:pt x="9830" y="2836"/>
                    </a:lnTo>
                    <a:lnTo>
                      <a:pt x="788" y="2836"/>
                    </a:lnTo>
                    <a:lnTo>
                      <a:pt x="788" y="1765"/>
                    </a:lnTo>
                    <a:lnTo>
                      <a:pt x="725" y="1765"/>
                    </a:lnTo>
                    <a:cubicBezTo>
                      <a:pt x="725" y="1576"/>
                      <a:pt x="883" y="1418"/>
                      <a:pt x="1072" y="1418"/>
                    </a:cubicBezTo>
                    <a:lnTo>
                      <a:pt x="1418" y="1418"/>
                    </a:lnTo>
                    <a:lnTo>
                      <a:pt x="1418" y="1765"/>
                    </a:lnTo>
                    <a:cubicBezTo>
                      <a:pt x="1418" y="1954"/>
                      <a:pt x="1576" y="2143"/>
                      <a:pt x="1765" y="2143"/>
                    </a:cubicBezTo>
                    <a:cubicBezTo>
                      <a:pt x="1954" y="2143"/>
                      <a:pt x="2111" y="1954"/>
                      <a:pt x="2111" y="1765"/>
                    </a:cubicBezTo>
                    <a:lnTo>
                      <a:pt x="2111" y="1418"/>
                    </a:lnTo>
                    <a:lnTo>
                      <a:pt x="3498" y="1418"/>
                    </a:lnTo>
                    <a:lnTo>
                      <a:pt x="3498" y="1765"/>
                    </a:lnTo>
                    <a:cubicBezTo>
                      <a:pt x="3498" y="1954"/>
                      <a:pt x="3655" y="2143"/>
                      <a:pt x="3844" y="2143"/>
                    </a:cubicBezTo>
                    <a:cubicBezTo>
                      <a:pt x="4065" y="2143"/>
                      <a:pt x="4222" y="1954"/>
                      <a:pt x="4222" y="1765"/>
                    </a:cubicBezTo>
                    <a:lnTo>
                      <a:pt x="4222" y="1418"/>
                    </a:lnTo>
                    <a:lnTo>
                      <a:pt x="6333" y="1418"/>
                    </a:lnTo>
                    <a:lnTo>
                      <a:pt x="6333" y="1765"/>
                    </a:lnTo>
                    <a:cubicBezTo>
                      <a:pt x="6333" y="1954"/>
                      <a:pt x="6490" y="2143"/>
                      <a:pt x="6680" y="2143"/>
                    </a:cubicBezTo>
                    <a:cubicBezTo>
                      <a:pt x="6900" y="2143"/>
                      <a:pt x="7058" y="1954"/>
                      <a:pt x="7058" y="1765"/>
                    </a:cubicBezTo>
                    <a:lnTo>
                      <a:pt x="7058" y="1418"/>
                    </a:lnTo>
                    <a:lnTo>
                      <a:pt x="8412" y="1418"/>
                    </a:lnTo>
                    <a:lnTo>
                      <a:pt x="8412" y="1765"/>
                    </a:lnTo>
                    <a:cubicBezTo>
                      <a:pt x="8412" y="1954"/>
                      <a:pt x="8570" y="2143"/>
                      <a:pt x="8790" y="2143"/>
                    </a:cubicBezTo>
                    <a:cubicBezTo>
                      <a:pt x="8979" y="2143"/>
                      <a:pt x="9137" y="1954"/>
                      <a:pt x="9137" y="1765"/>
                    </a:cubicBezTo>
                    <a:lnTo>
                      <a:pt x="9137" y="1418"/>
                    </a:lnTo>
                    <a:close/>
                    <a:moveTo>
                      <a:pt x="9767" y="3497"/>
                    </a:moveTo>
                    <a:lnTo>
                      <a:pt x="9767" y="7026"/>
                    </a:lnTo>
                    <a:cubicBezTo>
                      <a:pt x="9641" y="7026"/>
                      <a:pt x="9546" y="6963"/>
                      <a:pt x="9420" y="6963"/>
                    </a:cubicBezTo>
                    <a:cubicBezTo>
                      <a:pt x="8066" y="6963"/>
                      <a:pt x="6963" y="8066"/>
                      <a:pt x="6963" y="9420"/>
                    </a:cubicBezTo>
                    <a:cubicBezTo>
                      <a:pt x="6963" y="9546"/>
                      <a:pt x="6963" y="9641"/>
                      <a:pt x="7026" y="9767"/>
                    </a:cubicBezTo>
                    <a:lnTo>
                      <a:pt x="1040" y="9767"/>
                    </a:lnTo>
                    <a:cubicBezTo>
                      <a:pt x="820" y="9767"/>
                      <a:pt x="662" y="9609"/>
                      <a:pt x="662" y="9420"/>
                    </a:cubicBezTo>
                    <a:lnTo>
                      <a:pt x="662" y="3497"/>
                    </a:lnTo>
                    <a:close/>
                    <a:moveTo>
                      <a:pt x="9420" y="7688"/>
                    </a:moveTo>
                    <a:cubicBezTo>
                      <a:pt x="10366" y="7688"/>
                      <a:pt x="11153" y="8475"/>
                      <a:pt x="11153" y="9420"/>
                    </a:cubicBezTo>
                    <a:cubicBezTo>
                      <a:pt x="11153" y="10397"/>
                      <a:pt x="10366" y="11185"/>
                      <a:pt x="9420" y="11185"/>
                    </a:cubicBezTo>
                    <a:cubicBezTo>
                      <a:pt x="8475" y="11185"/>
                      <a:pt x="7688" y="10397"/>
                      <a:pt x="7688" y="9420"/>
                    </a:cubicBezTo>
                    <a:cubicBezTo>
                      <a:pt x="7688" y="8475"/>
                      <a:pt x="8475" y="7688"/>
                      <a:pt x="9420" y="7688"/>
                    </a:cubicBezTo>
                    <a:close/>
                    <a:moveTo>
                      <a:pt x="1733" y="0"/>
                    </a:moveTo>
                    <a:cubicBezTo>
                      <a:pt x="1544" y="0"/>
                      <a:pt x="1387" y="158"/>
                      <a:pt x="1387" y="347"/>
                    </a:cubicBezTo>
                    <a:lnTo>
                      <a:pt x="1387" y="725"/>
                    </a:lnTo>
                    <a:lnTo>
                      <a:pt x="1040" y="725"/>
                    </a:lnTo>
                    <a:cubicBezTo>
                      <a:pt x="442" y="725"/>
                      <a:pt x="0" y="1166"/>
                      <a:pt x="0" y="1733"/>
                    </a:cubicBezTo>
                    <a:lnTo>
                      <a:pt x="0" y="9389"/>
                    </a:lnTo>
                    <a:cubicBezTo>
                      <a:pt x="0" y="9956"/>
                      <a:pt x="473" y="10429"/>
                      <a:pt x="1040" y="10429"/>
                    </a:cubicBezTo>
                    <a:lnTo>
                      <a:pt x="7215" y="10429"/>
                    </a:lnTo>
                    <a:cubicBezTo>
                      <a:pt x="7593" y="11279"/>
                      <a:pt x="8444" y="11846"/>
                      <a:pt x="9420" y="11846"/>
                    </a:cubicBezTo>
                    <a:cubicBezTo>
                      <a:pt x="10744" y="11846"/>
                      <a:pt x="11846" y="10744"/>
                      <a:pt x="11846" y="9420"/>
                    </a:cubicBezTo>
                    <a:cubicBezTo>
                      <a:pt x="11846" y="8444"/>
                      <a:pt x="11311" y="7593"/>
                      <a:pt x="10492" y="7215"/>
                    </a:cubicBezTo>
                    <a:lnTo>
                      <a:pt x="10492" y="1733"/>
                    </a:lnTo>
                    <a:cubicBezTo>
                      <a:pt x="10492" y="1135"/>
                      <a:pt x="10019" y="725"/>
                      <a:pt x="9452" y="725"/>
                    </a:cubicBezTo>
                    <a:lnTo>
                      <a:pt x="9105" y="725"/>
                    </a:lnTo>
                    <a:lnTo>
                      <a:pt x="9105" y="347"/>
                    </a:lnTo>
                    <a:cubicBezTo>
                      <a:pt x="9105" y="158"/>
                      <a:pt x="8948" y="0"/>
                      <a:pt x="8759" y="0"/>
                    </a:cubicBezTo>
                    <a:cubicBezTo>
                      <a:pt x="8538" y="0"/>
                      <a:pt x="8381" y="158"/>
                      <a:pt x="8381" y="347"/>
                    </a:cubicBezTo>
                    <a:lnTo>
                      <a:pt x="8381" y="725"/>
                    </a:lnTo>
                    <a:lnTo>
                      <a:pt x="7026" y="725"/>
                    </a:lnTo>
                    <a:lnTo>
                      <a:pt x="7026" y="347"/>
                    </a:lnTo>
                    <a:cubicBezTo>
                      <a:pt x="7026" y="158"/>
                      <a:pt x="6869" y="0"/>
                      <a:pt x="6648" y="0"/>
                    </a:cubicBezTo>
                    <a:cubicBezTo>
                      <a:pt x="6459" y="0"/>
                      <a:pt x="6301" y="158"/>
                      <a:pt x="6301" y="347"/>
                    </a:cubicBezTo>
                    <a:lnTo>
                      <a:pt x="6301" y="725"/>
                    </a:lnTo>
                    <a:lnTo>
                      <a:pt x="4191" y="725"/>
                    </a:lnTo>
                    <a:lnTo>
                      <a:pt x="4191" y="347"/>
                    </a:lnTo>
                    <a:cubicBezTo>
                      <a:pt x="4191" y="158"/>
                      <a:pt x="4033" y="0"/>
                      <a:pt x="3813" y="0"/>
                    </a:cubicBezTo>
                    <a:cubicBezTo>
                      <a:pt x="3624" y="0"/>
                      <a:pt x="3466" y="158"/>
                      <a:pt x="3466" y="347"/>
                    </a:cubicBezTo>
                    <a:lnTo>
                      <a:pt x="3466" y="725"/>
                    </a:lnTo>
                    <a:lnTo>
                      <a:pt x="2080" y="725"/>
                    </a:lnTo>
                    <a:lnTo>
                      <a:pt x="2080" y="347"/>
                    </a:lnTo>
                    <a:cubicBezTo>
                      <a:pt x="2080" y="158"/>
                      <a:pt x="1922" y="0"/>
                      <a:pt x="173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91" name="Google Shape;9282;p73">
                <a:extLst>
                  <a:ext uri="{FF2B5EF4-FFF2-40B4-BE49-F238E27FC236}">
                    <a16:creationId xmlns:a16="http://schemas.microsoft.com/office/drawing/2014/main" id="{4E89A96C-F071-9B0E-7BBB-BD98651B3279}"/>
                  </a:ext>
                </a:extLst>
              </p:cNvPr>
              <p:cNvSpPr/>
              <p:nvPr/>
            </p:nvSpPr>
            <p:spPr>
              <a:xfrm>
                <a:off x="4190400" y="2526300"/>
                <a:ext cx="34700" cy="35450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418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lnTo>
                      <a:pt x="1" y="1071"/>
                    </a:lnTo>
                    <a:cubicBezTo>
                      <a:pt x="1" y="1260"/>
                      <a:pt x="127" y="1418"/>
                      <a:pt x="347" y="1418"/>
                    </a:cubicBezTo>
                    <a:lnTo>
                      <a:pt x="1041" y="1418"/>
                    </a:lnTo>
                    <a:cubicBezTo>
                      <a:pt x="1261" y="1418"/>
                      <a:pt x="1387" y="1260"/>
                      <a:pt x="1387" y="1071"/>
                    </a:cubicBezTo>
                    <a:cubicBezTo>
                      <a:pt x="1387" y="882"/>
                      <a:pt x="1261" y="725"/>
                      <a:pt x="1041" y="725"/>
                    </a:cubicBezTo>
                    <a:lnTo>
                      <a:pt x="694" y="725"/>
                    </a:lnTo>
                    <a:lnTo>
                      <a:pt x="694" y="347"/>
                    </a:lnTo>
                    <a:cubicBezTo>
                      <a:pt x="694" y="158"/>
                      <a:pt x="536" y="0"/>
                      <a:pt x="3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92" name="Google Shape;9283;p73">
                <a:extLst>
                  <a:ext uri="{FF2B5EF4-FFF2-40B4-BE49-F238E27FC236}">
                    <a16:creationId xmlns:a16="http://schemas.microsoft.com/office/drawing/2014/main" id="{898AE5FD-7FC7-405B-6C10-D406503BB27B}"/>
                  </a:ext>
                </a:extLst>
              </p:cNvPr>
              <p:cNvSpPr/>
              <p:nvPr/>
            </p:nvSpPr>
            <p:spPr>
              <a:xfrm>
                <a:off x="3998225" y="2421550"/>
                <a:ext cx="354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725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78"/>
                    </a:cubicBezTo>
                    <a:cubicBezTo>
                      <a:pt x="1" y="567"/>
                      <a:pt x="158" y="725"/>
                      <a:pt x="347" y="725"/>
                    </a:cubicBezTo>
                    <a:lnTo>
                      <a:pt x="1072" y="725"/>
                    </a:lnTo>
                    <a:cubicBezTo>
                      <a:pt x="1261" y="725"/>
                      <a:pt x="1418" y="567"/>
                      <a:pt x="1418" y="378"/>
                    </a:cubicBezTo>
                    <a:cubicBezTo>
                      <a:pt x="1418" y="158"/>
                      <a:pt x="1261" y="0"/>
                      <a:pt x="107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93" name="Google Shape;9284;p73">
                <a:extLst>
                  <a:ext uri="{FF2B5EF4-FFF2-40B4-BE49-F238E27FC236}">
                    <a16:creationId xmlns:a16="http://schemas.microsoft.com/office/drawing/2014/main" id="{9406AAEC-CBBE-981B-97EE-D66AD3490F4A}"/>
                  </a:ext>
                </a:extLst>
              </p:cNvPr>
              <p:cNvSpPr/>
              <p:nvPr/>
            </p:nvSpPr>
            <p:spPr>
              <a:xfrm>
                <a:off x="4050225" y="2421550"/>
                <a:ext cx="354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725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78"/>
                    </a:cubicBezTo>
                    <a:cubicBezTo>
                      <a:pt x="0" y="567"/>
                      <a:pt x="158" y="725"/>
                      <a:pt x="347" y="725"/>
                    </a:cubicBezTo>
                    <a:lnTo>
                      <a:pt x="1071" y="725"/>
                    </a:lnTo>
                    <a:cubicBezTo>
                      <a:pt x="1260" y="725"/>
                      <a:pt x="1418" y="567"/>
                      <a:pt x="1418" y="378"/>
                    </a:cubicBezTo>
                    <a:cubicBezTo>
                      <a:pt x="1418" y="158"/>
                      <a:pt x="1260" y="0"/>
                      <a:pt x="107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94" name="Google Shape;9285;p73">
                <a:extLst>
                  <a:ext uri="{FF2B5EF4-FFF2-40B4-BE49-F238E27FC236}">
                    <a16:creationId xmlns:a16="http://schemas.microsoft.com/office/drawing/2014/main" id="{E20822F8-C07C-4B7C-D5A9-8DC3C9F1DD80}"/>
                  </a:ext>
                </a:extLst>
              </p:cNvPr>
              <p:cNvSpPr/>
              <p:nvPr/>
            </p:nvSpPr>
            <p:spPr>
              <a:xfrm>
                <a:off x="4102200" y="2421550"/>
                <a:ext cx="354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725" extrusionOk="0">
                    <a:moveTo>
                      <a:pt x="378" y="0"/>
                    </a:moveTo>
                    <a:cubicBezTo>
                      <a:pt x="158" y="0"/>
                      <a:pt x="0" y="158"/>
                      <a:pt x="0" y="378"/>
                    </a:cubicBezTo>
                    <a:cubicBezTo>
                      <a:pt x="0" y="567"/>
                      <a:pt x="158" y="725"/>
                      <a:pt x="378" y="725"/>
                    </a:cubicBezTo>
                    <a:lnTo>
                      <a:pt x="1072" y="725"/>
                    </a:lnTo>
                    <a:cubicBezTo>
                      <a:pt x="1261" y="725"/>
                      <a:pt x="1418" y="567"/>
                      <a:pt x="1418" y="378"/>
                    </a:cubicBezTo>
                    <a:cubicBezTo>
                      <a:pt x="1418" y="158"/>
                      <a:pt x="1261" y="0"/>
                      <a:pt x="107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95" name="Google Shape;9286;p73">
                <a:extLst>
                  <a:ext uri="{FF2B5EF4-FFF2-40B4-BE49-F238E27FC236}">
                    <a16:creationId xmlns:a16="http://schemas.microsoft.com/office/drawing/2014/main" id="{5CDC61B1-DE6F-3E51-F7FD-7642E7A2FC5D}"/>
                  </a:ext>
                </a:extLst>
              </p:cNvPr>
              <p:cNvSpPr/>
              <p:nvPr/>
            </p:nvSpPr>
            <p:spPr>
              <a:xfrm>
                <a:off x="4155750" y="2421550"/>
                <a:ext cx="354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725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78"/>
                    </a:cubicBezTo>
                    <a:cubicBezTo>
                      <a:pt x="1" y="567"/>
                      <a:pt x="158" y="725"/>
                      <a:pt x="347" y="725"/>
                    </a:cubicBezTo>
                    <a:lnTo>
                      <a:pt x="1072" y="725"/>
                    </a:lnTo>
                    <a:cubicBezTo>
                      <a:pt x="1261" y="725"/>
                      <a:pt x="1418" y="567"/>
                      <a:pt x="1418" y="378"/>
                    </a:cubicBezTo>
                    <a:cubicBezTo>
                      <a:pt x="1418" y="158"/>
                      <a:pt x="1261" y="0"/>
                      <a:pt x="107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96" name="Google Shape;9287;p73">
                <a:extLst>
                  <a:ext uri="{FF2B5EF4-FFF2-40B4-BE49-F238E27FC236}">
                    <a16:creationId xmlns:a16="http://schemas.microsoft.com/office/drawing/2014/main" id="{2146BB5D-6873-9CDD-2CD7-5D98502E3426}"/>
                  </a:ext>
                </a:extLst>
              </p:cNvPr>
              <p:cNvSpPr/>
              <p:nvPr/>
            </p:nvSpPr>
            <p:spPr>
              <a:xfrm>
                <a:off x="3998225" y="2456975"/>
                <a:ext cx="3547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726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79"/>
                    </a:cubicBezTo>
                    <a:cubicBezTo>
                      <a:pt x="1" y="568"/>
                      <a:pt x="158" y="725"/>
                      <a:pt x="347" y="725"/>
                    </a:cubicBezTo>
                    <a:lnTo>
                      <a:pt x="1072" y="725"/>
                    </a:lnTo>
                    <a:cubicBezTo>
                      <a:pt x="1261" y="725"/>
                      <a:pt x="1418" y="568"/>
                      <a:pt x="1418" y="379"/>
                    </a:cubicBezTo>
                    <a:cubicBezTo>
                      <a:pt x="1418" y="158"/>
                      <a:pt x="1261" y="1"/>
                      <a:pt x="10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97" name="Google Shape;9288;p73">
                <a:extLst>
                  <a:ext uri="{FF2B5EF4-FFF2-40B4-BE49-F238E27FC236}">
                    <a16:creationId xmlns:a16="http://schemas.microsoft.com/office/drawing/2014/main" id="{9C3C50EC-F9B5-8E7B-8300-5C196341E7EF}"/>
                  </a:ext>
                </a:extLst>
              </p:cNvPr>
              <p:cNvSpPr/>
              <p:nvPr/>
            </p:nvSpPr>
            <p:spPr>
              <a:xfrm>
                <a:off x="4050225" y="2456975"/>
                <a:ext cx="354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79"/>
                    </a:cubicBezTo>
                    <a:cubicBezTo>
                      <a:pt x="0" y="568"/>
                      <a:pt x="158" y="725"/>
                      <a:pt x="347" y="725"/>
                    </a:cubicBezTo>
                    <a:lnTo>
                      <a:pt x="1071" y="725"/>
                    </a:lnTo>
                    <a:cubicBezTo>
                      <a:pt x="1260" y="725"/>
                      <a:pt x="1418" y="568"/>
                      <a:pt x="1418" y="379"/>
                    </a:cubicBezTo>
                    <a:cubicBezTo>
                      <a:pt x="1418" y="158"/>
                      <a:pt x="1260" y="1"/>
                      <a:pt x="107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98" name="Google Shape;9289;p73">
                <a:extLst>
                  <a:ext uri="{FF2B5EF4-FFF2-40B4-BE49-F238E27FC236}">
                    <a16:creationId xmlns:a16="http://schemas.microsoft.com/office/drawing/2014/main" id="{8A516234-56BE-EDEF-C9D4-34731870282B}"/>
                  </a:ext>
                </a:extLst>
              </p:cNvPr>
              <p:cNvSpPr/>
              <p:nvPr/>
            </p:nvSpPr>
            <p:spPr>
              <a:xfrm>
                <a:off x="4102200" y="2456975"/>
                <a:ext cx="3547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726" extrusionOk="0">
                    <a:moveTo>
                      <a:pt x="378" y="1"/>
                    </a:moveTo>
                    <a:cubicBezTo>
                      <a:pt x="158" y="1"/>
                      <a:pt x="0" y="158"/>
                      <a:pt x="0" y="379"/>
                    </a:cubicBezTo>
                    <a:cubicBezTo>
                      <a:pt x="0" y="568"/>
                      <a:pt x="158" y="725"/>
                      <a:pt x="378" y="725"/>
                    </a:cubicBezTo>
                    <a:lnTo>
                      <a:pt x="1072" y="725"/>
                    </a:lnTo>
                    <a:cubicBezTo>
                      <a:pt x="1261" y="725"/>
                      <a:pt x="1418" y="568"/>
                      <a:pt x="1418" y="379"/>
                    </a:cubicBezTo>
                    <a:cubicBezTo>
                      <a:pt x="1418" y="158"/>
                      <a:pt x="1261" y="1"/>
                      <a:pt x="10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99" name="Google Shape;9290;p73">
                <a:extLst>
                  <a:ext uri="{FF2B5EF4-FFF2-40B4-BE49-F238E27FC236}">
                    <a16:creationId xmlns:a16="http://schemas.microsoft.com/office/drawing/2014/main" id="{117A6277-7CE3-8A78-4D67-6997D3CD5AF7}"/>
                  </a:ext>
                </a:extLst>
              </p:cNvPr>
              <p:cNvSpPr/>
              <p:nvPr/>
            </p:nvSpPr>
            <p:spPr>
              <a:xfrm>
                <a:off x="4155750" y="2456975"/>
                <a:ext cx="3547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726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79"/>
                    </a:cubicBezTo>
                    <a:cubicBezTo>
                      <a:pt x="1" y="568"/>
                      <a:pt x="158" y="725"/>
                      <a:pt x="347" y="725"/>
                    </a:cubicBezTo>
                    <a:lnTo>
                      <a:pt x="1072" y="725"/>
                    </a:lnTo>
                    <a:cubicBezTo>
                      <a:pt x="1261" y="725"/>
                      <a:pt x="1418" y="568"/>
                      <a:pt x="1418" y="379"/>
                    </a:cubicBezTo>
                    <a:cubicBezTo>
                      <a:pt x="1418" y="158"/>
                      <a:pt x="1261" y="1"/>
                      <a:pt x="10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00" name="Google Shape;9291;p73">
                <a:extLst>
                  <a:ext uri="{FF2B5EF4-FFF2-40B4-BE49-F238E27FC236}">
                    <a16:creationId xmlns:a16="http://schemas.microsoft.com/office/drawing/2014/main" id="{62440D44-D46D-44C3-B789-65392D842FBF}"/>
                  </a:ext>
                </a:extLst>
              </p:cNvPr>
              <p:cNvSpPr/>
              <p:nvPr/>
            </p:nvSpPr>
            <p:spPr>
              <a:xfrm>
                <a:off x="3998225" y="2491650"/>
                <a:ext cx="354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725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78"/>
                    </a:cubicBezTo>
                    <a:cubicBezTo>
                      <a:pt x="1" y="567"/>
                      <a:pt x="158" y="725"/>
                      <a:pt x="347" y="725"/>
                    </a:cubicBezTo>
                    <a:lnTo>
                      <a:pt x="1072" y="725"/>
                    </a:lnTo>
                    <a:cubicBezTo>
                      <a:pt x="1261" y="725"/>
                      <a:pt x="1418" y="567"/>
                      <a:pt x="1418" y="378"/>
                    </a:cubicBezTo>
                    <a:cubicBezTo>
                      <a:pt x="1418" y="158"/>
                      <a:pt x="1261" y="0"/>
                      <a:pt x="107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01" name="Google Shape;9292;p73">
                <a:extLst>
                  <a:ext uri="{FF2B5EF4-FFF2-40B4-BE49-F238E27FC236}">
                    <a16:creationId xmlns:a16="http://schemas.microsoft.com/office/drawing/2014/main" id="{C0D7B805-06BE-193C-B418-0319C0C732CC}"/>
                  </a:ext>
                </a:extLst>
              </p:cNvPr>
              <p:cNvSpPr/>
              <p:nvPr/>
            </p:nvSpPr>
            <p:spPr>
              <a:xfrm>
                <a:off x="4050225" y="2491650"/>
                <a:ext cx="354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725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78"/>
                    </a:cubicBezTo>
                    <a:cubicBezTo>
                      <a:pt x="0" y="567"/>
                      <a:pt x="158" y="725"/>
                      <a:pt x="347" y="725"/>
                    </a:cubicBezTo>
                    <a:lnTo>
                      <a:pt x="1071" y="725"/>
                    </a:lnTo>
                    <a:cubicBezTo>
                      <a:pt x="1260" y="725"/>
                      <a:pt x="1418" y="567"/>
                      <a:pt x="1418" y="378"/>
                    </a:cubicBezTo>
                    <a:cubicBezTo>
                      <a:pt x="1418" y="158"/>
                      <a:pt x="1260" y="0"/>
                      <a:pt x="107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02" name="Google Shape;9293;p73">
                <a:extLst>
                  <a:ext uri="{FF2B5EF4-FFF2-40B4-BE49-F238E27FC236}">
                    <a16:creationId xmlns:a16="http://schemas.microsoft.com/office/drawing/2014/main" id="{FCAA9993-919C-FBBE-528C-83C263F2CA5D}"/>
                  </a:ext>
                </a:extLst>
              </p:cNvPr>
              <p:cNvSpPr/>
              <p:nvPr/>
            </p:nvSpPr>
            <p:spPr>
              <a:xfrm>
                <a:off x="4102200" y="2491650"/>
                <a:ext cx="354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725" extrusionOk="0">
                    <a:moveTo>
                      <a:pt x="378" y="0"/>
                    </a:moveTo>
                    <a:cubicBezTo>
                      <a:pt x="158" y="0"/>
                      <a:pt x="0" y="158"/>
                      <a:pt x="0" y="378"/>
                    </a:cubicBezTo>
                    <a:cubicBezTo>
                      <a:pt x="0" y="567"/>
                      <a:pt x="158" y="725"/>
                      <a:pt x="378" y="725"/>
                    </a:cubicBezTo>
                    <a:lnTo>
                      <a:pt x="1072" y="725"/>
                    </a:lnTo>
                    <a:cubicBezTo>
                      <a:pt x="1261" y="725"/>
                      <a:pt x="1418" y="567"/>
                      <a:pt x="1418" y="378"/>
                    </a:cubicBezTo>
                    <a:cubicBezTo>
                      <a:pt x="1418" y="158"/>
                      <a:pt x="1261" y="0"/>
                      <a:pt x="107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03" name="Google Shape;9294;p73">
                <a:extLst>
                  <a:ext uri="{FF2B5EF4-FFF2-40B4-BE49-F238E27FC236}">
                    <a16:creationId xmlns:a16="http://schemas.microsoft.com/office/drawing/2014/main" id="{0FB7B35B-5C9A-E1DE-1B1F-B972A98F7F24}"/>
                  </a:ext>
                </a:extLst>
              </p:cNvPr>
              <p:cNvSpPr/>
              <p:nvPr/>
            </p:nvSpPr>
            <p:spPr>
              <a:xfrm>
                <a:off x="3998225" y="2526300"/>
                <a:ext cx="354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725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67"/>
                      <a:pt x="158" y="725"/>
                      <a:pt x="347" y="725"/>
                    </a:cubicBezTo>
                    <a:lnTo>
                      <a:pt x="1072" y="725"/>
                    </a:lnTo>
                    <a:cubicBezTo>
                      <a:pt x="1261" y="725"/>
                      <a:pt x="1418" y="567"/>
                      <a:pt x="1418" y="347"/>
                    </a:cubicBezTo>
                    <a:cubicBezTo>
                      <a:pt x="1418" y="158"/>
                      <a:pt x="1261" y="0"/>
                      <a:pt x="107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04" name="Google Shape;9295;p73">
                <a:extLst>
                  <a:ext uri="{FF2B5EF4-FFF2-40B4-BE49-F238E27FC236}">
                    <a16:creationId xmlns:a16="http://schemas.microsoft.com/office/drawing/2014/main" id="{054633B9-A125-B20D-B1A8-3DC5BA95EAFE}"/>
                  </a:ext>
                </a:extLst>
              </p:cNvPr>
              <p:cNvSpPr/>
              <p:nvPr/>
            </p:nvSpPr>
            <p:spPr>
              <a:xfrm>
                <a:off x="4050225" y="2526300"/>
                <a:ext cx="354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725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67"/>
                      <a:pt x="158" y="725"/>
                      <a:pt x="347" y="725"/>
                    </a:cubicBezTo>
                    <a:lnTo>
                      <a:pt x="1071" y="725"/>
                    </a:lnTo>
                    <a:cubicBezTo>
                      <a:pt x="1260" y="725"/>
                      <a:pt x="1418" y="567"/>
                      <a:pt x="1418" y="347"/>
                    </a:cubicBezTo>
                    <a:cubicBezTo>
                      <a:pt x="1418" y="158"/>
                      <a:pt x="1260" y="0"/>
                      <a:pt x="107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05" name="Google Shape;9296;p73">
                <a:extLst>
                  <a:ext uri="{FF2B5EF4-FFF2-40B4-BE49-F238E27FC236}">
                    <a16:creationId xmlns:a16="http://schemas.microsoft.com/office/drawing/2014/main" id="{0BACE80B-C277-3078-37FD-3947B2C6DE23}"/>
                  </a:ext>
                </a:extLst>
              </p:cNvPr>
              <p:cNvSpPr/>
              <p:nvPr/>
            </p:nvSpPr>
            <p:spPr>
              <a:xfrm>
                <a:off x="4102200" y="2526300"/>
                <a:ext cx="354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725" extrusionOk="0">
                    <a:moveTo>
                      <a:pt x="378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67"/>
                      <a:pt x="158" y="725"/>
                      <a:pt x="378" y="725"/>
                    </a:cubicBezTo>
                    <a:lnTo>
                      <a:pt x="1072" y="725"/>
                    </a:lnTo>
                    <a:cubicBezTo>
                      <a:pt x="1261" y="725"/>
                      <a:pt x="1418" y="567"/>
                      <a:pt x="1418" y="347"/>
                    </a:cubicBezTo>
                    <a:cubicBezTo>
                      <a:pt x="1418" y="158"/>
                      <a:pt x="1261" y="0"/>
                      <a:pt x="107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975" name="Google Shape;9297;p73">
              <a:extLst>
                <a:ext uri="{FF2B5EF4-FFF2-40B4-BE49-F238E27FC236}">
                  <a16:creationId xmlns:a16="http://schemas.microsoft.com/office/drawing/2014/main" id="{D7C72D48-A77D-D859-44B1-214FC1555DC9}"/>
                </a:ext>
              </a:extLst>
            </p:cNvPr>
            <p:cNvGrpSpPr/>
            <p:nvPr/>
          </p:nvGrpSpPr>
          <p:grpSpPr>
            <a:xfrm>
              <a:off x="6475075" y="2925316"/>
              <a:ext cx="500612" cy="499261"/>
              <a:chOff x="3962775" y="2683025"/>
              <a:chExt cx="296175" cy="295375"/>
            </a:xfrm>
            <a:grpFill/>
          </p:grpSpPr>
          <p:sp>
            <p:nvSpPr>
              <p:cNvPr id="7987" name="Google Shape;9298;p73">
                <a:extLst>
                  <a:ext uri="{FF2B5EF4-FFF2-40B4-BE49-F238E27FC236}">
                    <a16:creationId xmlns:a16="http://schemas.microsoft.com/office/drawing/2014/main" id="{E2A0D141-207B-4054-878F-352100B351F4}"/>
                  </a:ext>
                </a:extLst>
              </p:cNvPr>
              <p:cNvSpPr/>
              <p:nvPr/>
            </p:nvSpPr>
            <p:spPr>
              <a:xfrm>
                <a:off x="3962775" y="2838200"/>
                <a:ext cx="296175" cy="140200"/>
              </a:xfrm>
              <a:custGeom>
                <a:avLst/>
                <a:gdLst/>
                <a:ahLst/>
                <a:cxnLst/>
                <a:rect l="l" t="t" r="r" b="b"/>
                <a:pathLst>
                  <a:path w="11847" h="5608" extrusionOk="0">
                    <a:moveTo>
                      <a:pt x="3530" y="3466"/>
                    </a:moveTo>
                    <a:lnTo>
                      <a:pt x="3530" y="4883"/>
                    </a:lnTo>
                    <a:lnTo>
                      <a:pt x="757" y="4883"/>
                    </a:lnTo>
                    <a:lnTo>
                      <a:pt x="757" y="3466"/>
                    </a:lnTo>
                    <a:close/>
                    <a:moveTo>
                      <a:pt x="7688" y="725"/>
                    </a:moveTo>
                    <a:lnTo>
                      <a:pt x="7688" y="4883"/>
                    </a:lnTo>
                    <a:lnTo>
                      <a:pt x="4223" y="4883"/>
                    </a:lnTo>
                    <a:lnTo>
                      <a:pt x="4223" y="725"/>
                    </a:lnTo>
                    <a:close/>
                    <a:moveTo>
                      <a:pt x="11185" y="2111"/>
                    </a:moveTo>
                    <a:lnTo>
                      <a:pt x="11185" y="4883"/>
                    </a:lnTo>
                    <a:lnTo>
                      <a:pt x="8381" y="4883"/>
                    </a:lnTo>
                    <a:lnTo>
                      <a:pt x="8381" y="2111"/>
                    </a:lnTo>
                    <a:close/>
                    <a:moveTo>
                      <a:pt x="3845" y="0"/>
                    </a:moveTo>
                    <a:cubicBezTo>
                      <a:pt x="3656" y="0"/>
                      <a:pt x="3498" y="158"/>
                      <a:pt x="3498" y="378"/>
                    </a:cubicBezTo>
                    <a:lnTo>
                      <a:pt x="3498" y="2804"/>
                    </a:lnTo>
                    <a:lnTo>
                      <a:pt x="348" y="2804"/>
                    </a:lnTo>
                    <a:cubicBezTo>
                      <a:pt x="158" y="2804"/>
                      <a:pt x="1" y="2962"/>
                      <a:pt x="1" y="3151"/>
                    </a:cubicBezTo>
                    <a:lnTo>
                      <a:pt x="1" y="5261"/>
                    </a:lnTo>
                    <a:cubicBezTo>
                      <a:pt x="1" y="5450"/>
                      <a:pt x="158" y="5608"/>
                      <a:pt x="348" y="5608"/>
                    </a:cubicBezTo>
                    <a:lnTo>
                      <a:pt x="11500" y="5608"/>
                    </a:lnTo>
                    <a:cubicBezTo>
                      <a:pt x="11689" y="5608"/>
                      <a:pt x="11847" y="5450"/>
                      <a:pt x="11847" y="5261"/>
                    </a:cubicBezTo>
                    <a:lnTo>
                      <a:pt x="11847" y="1733"/>
                    </a:lnTo>
                    <a:cubicBezTo>
                      <a:pt x="11847" y="1544"/>
                      <a:pt x="11689" y="1386"/>
                      <a:pt x="11532" y="1386"/>
                    </a:cubicBezTo>
                    <a:lnTo>
                      <a:pt x="8381" y="1386"/>
                    </a:lnTo>
                    <a:lnTo>
                      <a:pt x="8381" y="378"/>
                    </a:lnTo>
                    <a:cubicBezTo>
                      <a:pt x="8381" y="158"/>
                      <a:pt x="8224" y="0"/>
                      <a:pt x="80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88" name="Google Shape;9299;p73">
                <a:extLst>
                  <a:ext uri="{FF2B5EF4-FFF2-40B4-BE49-F238E27FC236}">
                    <a16:creationId xmlns:a16="http://schemas.microsoft.com/office/drawing/2014/main" id="{D3376B3B-494D-7884-C587-06A6166DD0D5}"/>
                  </a:ext>
                </a:extLst>
              </p:cNvPr>
              <p:cNvSpPr/>
              <p:nvPr/>
            </p:nvSpPr>
            <p:spPr>
              <a:xfrm>
                <a:off x="4051000" y="2683025"/>
                <a:ext cx="122100" cy="138650"/>
              </a:xfrm>
              <a:custGeom>
                <a:avLst/>
                <a:gdLst/>
                <a:ahLst/>
                <a:cxnLst/>
                <a:rect l="l" t="t" r="r" b="b"/>
                <a:pathLst>
                  <a:path w="4884" h="5546" extrusionOk="0">
                    <a:moveTo>
                      <a:pt x="2426" y="662"/>
                    </a:moveTo>
                    <a:cubicBezTo>
                      <a:pt x="2804" y="662"/>
                      <a:pt x="3120" y="977"/>
                      <a:pt x="3120" y="1387"/>
                    </a:cubicBezTo>
                    <a:cubicBezTo>
                      <a:pt x="3120" y="1765"/>
                      <a:pt x="2804" y="2080"/>
                      <a:pt x="2426" y="2080"/>
                    </a:cubicBezTo>
                    <a:cubicBezTo>
                      <a:pt x="2017" y="2080"/>
                      <a:pt x="1702" y="1765"/>
                      <a:pt x="1702" y="1387"/>
                    </a:cubicBezTo>
                    <a:cubicBezTo>
                      <a:pt x="1702" y="977"/>
                      <a:pt x="2017" y="662"/>
                      <a:pt x="2426" y="662"/>
                    </a:cubicBezTo>
                    <a:close/>
                    <a:moveTo>
                      <a:pt x="2426" y="2742"/>
                    </a:moveTo>
                    <a:cubicBezTo>
                      <a:pt x="3340" y="2742"/>
                      <a:pt x="4128" y="3529"/>
                      <a:pt x="4128" y="4474"/>
                    </a:cubicBezTo>
                    <a:lnTo>
                      <a:pt x="4128" y="4852"/>
                    </a:lnTo>
                    <a:lnTo>
                      <a:pt x="694" y="4852"/>
                    </a:lnTo>
                    <a:lnTo>
                      <a:pt x="694" y="4474"/>
                    </a:lnTo>
                    <a:cubicBezTo>
                      <a:pt x="694" y="3498"/>
                      <a:pt x="1481" y="2742"/>
                      <a:pt x="2426" y="2742"/>
                    </a:cubicBezTo>
                    <a:close/>
                    <a:moveTo>
                      <a:pt x="2489" y="1"/>
                    </a:moveTo>
                    <a:cubicBezTo>
                      <a:pt x="1733" y="1"/>
                      <a:pt x="1103" y="631"/>
                      <a:pt x="1103" y="1387"/>
                    </a:cubicBezTo>
                    <a:cubicBezTo>
                      <a:pt x="1103" y="1733"/>
                      <a:pt x="1229" y="2049"/>
                      <a:pt x="1450" y="2269"/>
                    </a:cubicBezTo>
                    <a:cubicBezTo>
                      <a:pt x="568" y="2679"/>
                      <a:pt x="1" y="3498"/>
                      <a:pt x="1" y="4474"/>
                    </a:cubicBezTo>
                    <a:lnTo>
                      <a:pt x="1" y="5199"/>
                    </a:lnTo>
                    <a:cubicBezTo>
                      <a:pt x="1" y="5388"/>
                      <a:pt x="158" y="5546"/>
                      <a:pt x="379" y="5546"/>
                    </a:cubicBezTo>
                    <a:lnTo>
                      <a:pt x="4537" y="5546"/>
                    </a:lnTo>
                    <a:cubicBezTo>
                      <a:pt x="4726" y="5546"/>
                      <a:pt x="4884" y="5388"/>
                      <a:pt x="4884" y="5199"/>
                    </a:cubicBezTo>
                    <a:lnTo>
                      <a:pt x="4884" y="4474"/>
                    </a:lnTo>
                    <a:cubicBezTo>
                      <a:pt x="4884" y="3498"/>
                      <a:pt x="4348" y="2679"/>
                      <a:pt x="3529" y="2269"/>
                    </a:cubicBezTo>
                    <a:cubicBezTo>
                      <a:pt x="3750" y="2049"/>
                      <a:pt x="3876" y="1733"/>
                      <a:pt x="3876" y="1387"/>
                    </a:cubicBezTo>
                    <a:cubicBezTo>
                      <a:pt x="3876" y="631"/>
                      <a:pt x="3246" y="1"/>
                      <a:pt x="24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89" name="Google Shape;9300;p73">
                <a:extLst>
                  <a:ext uri="{FF2B5EF4-FFF2-40B4-BE49-F238E27FC236}">
                    <a16:creationId xmlns:a16="http://schemas.microsoft.com/office/drawing/2014/main" id="{13996433-F7C5-8FF7-AAF6-8CBFE47009C6}"/>
                  </a:ext>
                </a:extLst>
              </p:cNvPr>
              <p:cNvSpPr/>
              <p:nvPr/>
            </p:nvSpPr>
            <p:spPr>
              <a:xfrm>
                <a:off x="4084875" y="2873200"/>
                <a:ext cx="5280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2791" extrusionOk="0">
                    <a:moveTo>
                      <a:pt x="1095" y="0"/>
                    </a:moveTo>
                    <a:cubicBezTo>
                      <a:pt x="1001" y="0"/>
                      <a:pt x="903" y="28"/>
                      <a:pt x="819" y="112"/>
                    </a:cubicBezTo>
                    <a:lnTo>
                      <a:pt x="126" y="805"/>
                    </a:lnTo>
                    <a:cubicBezTo>
                      <a:pt x="0" y="931"/>
                      <a:pt x="0" y="1184"/>
                      <a:pt x="126" y="1278"/>
                    </a:cubicBezTo>
                    <a:cubicBezTo>
                      <a:pt x="205" y="1341"/>
                      <a:pt x="292" y="1373"/>
                      <a:pt x="378" y="1373"/>
                    </a:cubicBezTo>
                    <a:cubicBezTo>
                      <a:pt x="465" y="1373"/>
                      <a:pt x="552" y="1341"/>
                      <a:pt x="630" y="1278"/>
                    </a:cubicBezTo>
                    <a:lnTo>
                      <a:pt x="756" y="1184"/>
                    </a:lnTo>
                    <a:lnTo>
                      <a:pt x="756" y="2066"/>
                    </a:lnTo>
                    <a:lnTo>
                      <a:pt x="378" y="2066"/>
                    </a:lnTo>
                    <a:cubicBezTo>
                      <a:pt x="189" y="2066"/>
                      <a:pt x="32" y="2223"/>
                      <a:pt x="32" y="2444"/>
                    </a:cubicBezTo>
                    <a:cubicBezTo>
                      <a:pt x="32" y="2633"/>
                      <a:pt x="189" y="2790"/>
                      <a:pt x="378" y="2790"/>
                    </a:cubicBezTo>
                    <a:lnTo>
                      <a:pt x="1765" y="2790"/>
                    </a:lnTo>
                    <a:cubicBezTo>
                      <a:pt x="1954" y="2790"/>
                      <a:pt x="2111" y="2633"/>
                      <a:pt x="2111" y="2444"/>
                    </a:cubicBezTo>
                    <a:cubicBezTo>
                      <a:pt x="2111" y="2223"/>
                      <a:pt x="1954" y="2066"/>
                      <a:pt x="1765" y="2066"/>
                    </a:cubicBezTo>
                    <a:lnTo>
                      <a:pt x="1418" y="2066"/>
                    </a:lnTo>
                    <a:lnTo>
                      <a:pt x="1418" y="333"/>
                    </a:lnTo>
                    <a:cubicBezTo>
                      <a:pt x="1418" y="175"/>
                      <a:pt x="1323" y="81"/>
                      <a:pt x="1229" y="18"/>
                    </a:cubicBezTo>
                    <a:cubicBezTo>
                      <a:pt x="1187" y="7"/>
                      <a:pt x="1141" y="0"/>
                      <a:pt x="109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976" name="Google Shape;9301;p73">
              <a:extLst>
                <a:ext uri="{FF2B5EF4-FFF2-40B4-BE49-F238E27FC236}">
                  <a16:creationId xmlns:a16="http://schemas.microsoft.com/office/drawing/2014/main" id="{150C9052-B195-E02D-DDFE-D25351BDF76F}"/>
                </a:ext>
              </a:extLst>
            </p:cNvPr>
            <p:cNvSpPr/>
            <p:nvPr/>
          </p:nvSpPr>
          <p:spPr>
            <a:xfrm>
              <a:off x="9643409" y="1688548"/>
              <a:ext cx="507290" cy="499261"/>
            </a:xfrm>
            <a:custGeom>
              <a:avLst/>
              <a:gdLst/>
              <a:ahLst/>
              <a:cxnLst/>
              <a:rect l="l" t="t" r="r" b="b"/>
              <a:pathLst>
                <a:path w="12005" h="11815" extrusionOk="0">
                  <a:moveTo>
                    <a:pt x="6003" y="693"/>
                  </a:moveTo>
                  <a:cubicBezTo>
                    <a:pt x="6089" y="693"/>
                    <a:pt x="6176" y="725"/>
                    <a:pt x="6239" y="788"/>
                  </a:cubicBezTo>
                  <a:lnTo>
                    <a:pt x="8444" y="2993"/>
                  </a:lnTo>
                  <a:lnTo>
                    <a:pt x="7972" y="3466"/>
                  </a:lnTo>
                  <a:lnTo>
                    <a:pt x="7751" y="3214"/>
                  </a:lnTo>
                  <a:cubicBezTo>
                    <a:pt x="7562" y="3025"/>
                    <a:pt x="7279" y="2899"/>
                    <a:pt x="6995" y="2899"/>
                  </a:cubicBezTo>
                  <a:cubicBezTo>
                    <a:pt x="6711" y="2899"/>
                    <a:pt x="6459" y="3025"/>
                    <a:pt x="6239" y="3214"/>
                  </a:cubicBezTo>
                  <a:cubicBezTo>
                    <a:pt x="5861" y="3623"/>
                    <a:pt x="5861" y="4285"/>
                    <a:pt x="6239" y="4663"/>
                  </a:cubicBezTo>
                  <a:lnTo>
                    <a:pt x="6491" y="4915"/>
                  </a:lnTo>
                  <a:lnTo>
                    <a:pt x="6018" y="5388"/>
                  </a:lnTo>
                  <a:lnTo>
                    <a:pt x="5262" y="4631"/>
                  </a:lnTo>
                  <a:cubicBezTo>
                    <a:pt x="5199" y="4568"/>
                    <a:pt x="5113" y="4537"/>
                    <a:pt x="5026" y="4537"/>
                  </a:cubicBezTo>
                  <a:cubicBezTo>
                    <a:pt x="4939" y="4537"/>
                    <a:pt x="4853" y="4568"/>
                    <a:pt x="4790" y="4631"/>
                  </a:cubicBezTo>
                  <a:lnTo>
                    <a:pt x="4317" y="5104"/>
                  </a:lnTo>
                  <a:cubicBezTo>
                    <a:pt x="4254" y="5167"/>
                    <a:pt x="4167" y="5198"/>
                    <a:pt x="4081" y="5198"/>
                  </a:cubicBezTo>
                  <a:cubicBezTo>
                    <a:pt x="3994" y="5198"/>
                    <a:pt x="3907" y="5167"/>
                    <a:pt x="3844" y="5104"/>
                  </a:cubicBezTo>
                  <a:cubicBezTo>
                    <a:pt x="3718" y="4978"/>
                    <a:pt x="3718" y="4757"/>
                    <a:pt x="3844" y="4631"/>
                  </a:cubicBezTo>
                  <a:lnTo>
                    <a:pt x="4317" y="4159"/>
                  </a:lnTo>
                  <a:cubicBezTo>
                    <a:pt x="4443" y="4033"/>
                    <a:pt x="4443" y="3812"/>
                    <a:pt x="4317" y="3686"/>
                  </a:cubicBezTo>
                  <a:lnTo>
                    <a:pt x="3624" y="2993"/>
                  </a:lnTo>
                  <a:lnTo>
                    <a:pt x="5766" y="788"/>
                  </a:lnTo>
                  <a:cubicBezTo>
                    <a:pt x="5829" y="725"/>
                    <a:pt x="5916" y="693"/>
                    <a:pt x="6003" y="693"/>
                  </a:cubicBezTo>
                  <a:close/>
                  <a:moveTo>
                    <a:pt x="3088" y="3466"/>
                  </a:moveTo>
                  <a:lnTo>
                    <a:pt x="3561" y="3938"/>
                  </a:lnTo>
                  <a:lnTo>
                    <a:pt x="3340" y="4159"/>
                  </a:lnTo>
                  <a:cubicBezTo>
                    <a:pt x="2931" y="4568"/>
                    <a:pt x="2931" y="5230"/>
                    <a:pt x="3340" y="5608"/>
                  </a:cubicBezTo>
                  <a:cubicBezTo>
                    <a:pt x="3529" y="5813"/>
                    <a:pt x="3797" y="5915"/>
                    <a:pt x="4065" y="5915"/>
                  </a:cubicBezTo>
                  <a:cubicBezTo>
                    <a:pt x="4333" y="5915"/>
                    <a:pt x="4601" y="5813"/>
                    <a:pt x="4790" y="5608"/>
                  </a:cubicBezTo>
                  <a:lnTo>
                    <a:pt x="5042" y="5388"/>
                  </a:lnTo>
                  <a:lnTo>
                    <a:pt x="5514" y="5860"/>
                  </a:lnTo>
                  <a:lnTo>
                    <a:pt x="4758" y="6616"/>
                  </a:lnTo>
                  <a:cubicBezTo>
                    <a:pt x="4632" y="6711"/>
                    <a:pt x="4632" y="6963"/>
                    <a:pt x="4758" y="7089"/>
                  </a:cubicBezTo>
                  <a:lnTo>
                    <a:pt x="5231" y="7561"/>
                  </a:lnTo>
                  <a:cubicBezTo>
                    <a:pt x="5357" y="7656"/>
                    <a:pt x="5357" y="7908"/>
                    <a:pt x="5231" y="8002"/>
                  </a:cubicBezTo>
                  <a:cubicBezTo>
                    <a:pt x="5168" y="8065"/>
                    <a:pt x="5081" y="8097"/>
                    <a:pt x="4994" y="8097"/>
                  </a:cubicBezTo>
                  <a:cubicBezTo>
                    <a:pt x="4908" y="8097"/>
                    <a:pt x="4821" y="8065"/>
                    <a:pt x="4758" y="8002"/>
                  </a:cubicBezTo>
                  <a:lnTo>
                    <a:pt x="4286" y="7561"/>
                  </a:lnTo>
                  <a:cubicBezTo>
                    <a:pt x="4223" y="7498"/>
                    <a:pt x="4136" y="7467"/>
                    <a:pt x="4049" y="7467"/>
                  </a:cubicBezTo>
                  <a:cubicBezTo>
                    <a:pt x="3963" y="7467"/>
                    <a:pt x="3876" y="7498"/>
                    <a:pt x="3813" y="7561"/>
                  </a:cubicBezTo>
                  <a:lnTo>
                    <a:pt x="3088" y="8254"/>
                  </a:lnTo>
                  <a:lnTo>
                    <a:pt x="883" y="6049"/>
                  </a:lnTo>
                  <a:cubicBezTo>
                    <a:pt x="789" y="6018"/>
                    <a:pt x="789" y="5829"/>
                    <a:pt x="883" y="5671"/>
                  </a:cubicBezTo>
                  <a:lnTo>
                    <a:pt x="3088" y="3466"/>
                  </a:lnTo>
                  <a:close/>
                  <a:moveTo>
                    <a:pt x="8917" y="3529"/>
                  </a:moveTo>
                  <a:lnTo>
                    <a:pt x="11122" y="5671"/>
                  </a:lnTo>
                  <a:cubicBezTo>
                    <a:pt x="11248" y="5766"/>
                    <a:pt x="11248" y="6018"/>
                    <a:pt x="11122" y="6144"/>
                  </a:cubicBezTo>
                  <a:lnTo>
                    <a:pt x="8917" y="8349"/>
                  </a:lnTo>
                  <a:lnTo>
                    <a:pt x="8444" y="7876"/>
                  </a:lnTo>
                  <a:lnTo>
                    <a:pt x="8696" y="7624"/>
                  </a:lnTo>
                  <a:cubicBezTo>
                    <a:pt x="9074" y="7246"/>
                    <a:pt x="9074" y="6553"/>
                    <a:pt x="8696" y="6175"/>
                  </a:cubicBezTo>
                  <a:cubicBezTo>
                    <a:pt x="8491" y="5970"/>
                    <a:pt x="8224" y="5868"/>
                    <a:pt x="7956" y="5868"/>
                  </a:cubicBezTo>
                  <a:cubicBezTo>
                    <a:pt x="7688" y="5868"/>
                    <a:pt x="7420" y="5970"/>
                    <a:pt x="7216" y="6175"/>
                  </a:cubicBezTo>
                  <a:lnTo>
                    <a:pt x="6995" y="6396"/>
                  </a:lnTo>
                  <a:lnTo>
                    <a:pt x="6522" y="5923"/>
                  </a:lnTo>
                  <a:lnTo>
                    <a:pt x="7279" y="5198"/>
                  </a:lnTo>
                  <a:cubicBezTo>
                    <a:pt x="7373" y="5072"/>
                    <a:pt x="7373" y="4820"/>
                    <a:pt x="7279" y="4726"/>
                  </a:cubicBezTo>
                  <a:lnTo>
                    <a:pt x="6806" y="4222"/>
                  </a:lnTo>
                  <a:cubicBezTo>
                    <a:pt x="6680" y="4127"/>
                    <a:pt x="6680" y="3875"/>
                    <a:pt x="6806" y="3749"/>
                  </a:cubicBezTo>
                  <a:cubicBezTo>
                    <a:pt x="6869" y="3686"/>
                    <a:pt x="6963" y="3655"/>
                    <a:pt x="7026" y="3655"/>
                  </a:cubicBezTo>
                  <a:cubicBezTo>
                    <a:pt x="7121" y="3655"/>
                    <a:pt x="7216" y="3686"/>
                    <a:pt x="7279" y="3749"/>
                  </a:cubicBezTo>
                  <a:lnTo>
                    <a:pt x="7751" y="4222"/>
                  </a:lnTo>
                  <a:cubicBezTo>
                    <a:pt x="7798" y="4285"/>
                    <a:pt x="7885" y="4316"/>
                    <a:pt x="7976" y="4316"/>
                  </a:cubicBezTo>
                  <a:cubicBezTo>
                    <a:pt x="8066" y="4316"/>
                    <a:pt x="8161" y="4285"/>
                    <a:pt x="8224" y="4222"/>
                  </a:cubicBezTo>
                  <a:lnTo>
                    <a:pt x="8917" y="3529"/>
                  </a:lnTo>
                  <a:close/>
                  <a:moveTo>
                    <a:pt x="5987" y="6396"/>
                  </a:moveTo>
                  <a:lnTo>
                    <a:pt x="6711" y="7152"/>
                  </a:lnTo>
                  <a:cubicBezTo>
                    <a:pt x="6774" y="7215"/>
                    <a:pt x="6869" y="7246"/>
                    <a:pt x="6960" y="7246"/>
                  </a:cubicBezTo>
                  <a:cubicBezTo>
                    <a:pt x="7050" y="7246"/>
                    <a:pt x="7137" y="7215"/>
                    <a:pt x="7184" y="7152"/>
                  </a:cubicBezTo>
                  <a:lnTo>
                    <a:pt x="7657" y="6679"/>
                  </a:lnTo>
                  <a:cubicBezTo>
                    <a:pt x="7720" y="6616"/>
                    <a:pt x="7814" y="6585"/>
                    <a:pt x="7905" y="6585"/>
                  </a:cubicBezTo>
                  <a:cubicBezTo>
                    <a:pt x="7995" y="6585"/>
                    <a:pt x="8082" y="6616"/>
                    <a:pt x="8129" y="6679"/>
                  </a:cubicBezTo>
                  <a:cubicBezTo>
                    <a:pt x="8255" y="6805"/>
                    <a:pt x="8255" y="7026"/>
                    <a:pt x="8129" y="7152"/>
                  </a:cubicBezTo>
                  <a:lnTo>
                    <a:pt x="7657" y="7624"/>
                  </a:lnTo>
                  <a:cubicBezTo>
                    <a:pt x="7562" y="7750"/>
                    <a:pt x="7562" y="7971"/>
                    <a:pt x="7657" y="8097"/>
                  </a:cubicBezTo>
                  <a:lnTo>
                    <a:pt x="8381" y="8822"/>
                  </a:lnTo>
                  <a:lnTo>
                    <a:pt x="6239" y="11027"/>
                  </a:lnTo>
                  <a:cubicBezTo>
                    <a:pt x="6192" y="11074"/>
                    <a:pt x="6105" y="11098"/>
                    <a:pt x="6014" y="11098"/>
                  </a:cubicBezTo>
                  <a:cubicBezTo>
                    <a:pt x="5924" y="11098"/>
                    <a:pt x="5829" y="11074"/>
                    <a:pt x="5766" y="11027"/>
                  </a:cubicBezTo>
                  <a:lnTo>
                    <a:pt x="3561" y="8822"/>
                  </a:lnTo>
                  <a:lnTo>
                    <a:pt x="4034" y="8349"/>
                  </a:lnTo>
                  <a:lnTo>
                    <a:pt x="4286" y="8570"/>
                  </a:lnTo>
                  <a:cubicBezTo>
                    <a:pt x="4475" y="8774"/>
                    <a:pt x="4742" y="8877"/>
                    <a:pt x="5010" y="8877"/>
                  </a:cubicBezTo>
                  <a:cubicBezTo>
                    <a:pt x="5278" y="8877"/>
                    <a:pt x="5546" y="8774"/>
                    <a:pt x="5735" y="8570"/>
                  </a:cubicBezTo>
                  <a:cubicBezTo>
                    <a:pt x="6144" y="8191"/>
                    <a:pt x="6144" y="7498"/>
                    <a:pt x="5735" y="7120"/>
                  </a:cubicBezTo>
                  <a:lnTo>
                    <a:pt x="5514" y="6868"/>
                  </a:lnTo>
                  <a:lnTo>
                    <a:pt x="5987" y="6396"/>
                  </a:lnTo>
                  <a:close/>
                  <a:moveTo>
                    <a:pt x="5999" y="0"/>
                  </a:moveTo>
                  <a:cubicBezTo>
                    <a:pt x="5735" y="0"/>
                    <a:pt x="5467" y="95"/>
                    <a:pt x="5262" y="284"/>
                  </a:cubicBezTo>
                  <a:lnTo>
                    <a:pt x="379" y="5167"/>
                  </a:lnTo>
                  <a:cubicBezTo>
                    <a:pt x="1" y="5577"/>
                    <a:pt x="1" y="6238"/>
                    <a:pt x="379" y="6648"/>
                  </a:cubicBezTo>
                  <a:lnTo>
                    <a:pt x="5262" y="11531"/>
                  </a:lnTo>
                  <a:cubicBezTo>
                    <a:pt x="5467" y="11720"/>
                    <a:pt x="5735" y="11814"/>
                    <a:pt x="5999" y="11814"/>
                  </a:cubicBezTo>
                  <a:cubicBezTo>
                    <a:pt x="6262" y="11814"/>
                    <a:pt x="6522" y="11720"/>
                    <a:pt x="6711" y="11531"/>
                  </a:cubicBezTo>
                  <a:lnTo>
                    <a:pt x="11595" y="6648"/>
                  </a:lnTo>
                  <a:cubicBezTo>
                    <a:pt x="12004" y="6238"/>
                    <a:pt x="12004" y="5577"/>
                    <a:pt x="11595" y="5167"/>
                  </a:cubicBezTo>
                  <a:lnTo>
                    <a:pt x="6711" y="284"/>
                  </a:lnTo>
                  <a:cubicBezTo>
                    <a:pt x="6522" y="95"/>
                    <a:pt x="6262" y="0"/>
                    <a:pt x="59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977" name="Google Shape;9302;p73">
              <a:extLst>
                <a:ext uri="{FF2B5EF4-FFF2-40B4-BE49-F238E27FC236}">
                  <a16:creationId xmlns:a16="http://schemas.microsoft.com/office/drawing/2014/main" id="{CE1EA691-69A5-1814-38EB-DAE26359DC99}"/>
                </a:ext>
              </a:extLst>
            </p:cNvPr>
            <p:cNvGrpSpPr/>
            <p:nvPr/>
          </p:nvGrpSpPr>
          <p:grpSpPr>
            <a:xfrm>
              <a:off x="9647501" y="2281645"/>
              <a:ext cx="499261" cy="499261"/>
              <a:chOff x="5775900" y="2308125"/>
              <a:chExt cx="295375" cy="295375"/>
            </a:xfrm>
            <a:grpFill/>
          </p:grpSpPr>
          <p:sp>
            <p:nvSpPr>
              <p:cNvPr id="7982" name="Google Shape;9303;p73">
                <a:extLst>
                  <a:ext uri="{FF2B5EF4-FFF2-40B4-BE49-F238E27FC236}">
                    <a16:creationId xmlns:a16="http://schemas.microsoft.com/office/drawing/2014/main" id="{BC17FE3E-B5C4-1F20-7CA2-012A908599B0}"/>
                  </a:ext>
                </a:extLst>
              </p:cNvPr>
              <p:cNvSpPr/>
              <p:nvPr/>
            </p:nvSpPr>
            <p:spPr>
              <a:xfrm>
                <a:off x="5984625" y="2482975"/>
                <a:ext cx="1812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26" extrusionOk="0">
                    <a:moveTo>
                      <a:pt x="378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68"/>
                      <a:pt x="158" y="725"/>
                      <a:pt x="378" y="725"/>
                    </a:cubicBezTo>
                    <a:cubicBezTo>
                      <a:pt x="567" y="725"/>
                      <a:pt x="725" y="568"/>
                      <a:pt x="725" y="347"/>
                    </a:cubicBezTo>
                    <a:cubicBezTo>
                      <a:pt x="725" y="158"/>
                      <a:pt x="567" y="0"/>
                      <a:pt x="3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83" name="Google Shape;9304;p73">
                <a:extLst>
                  <a:ext uri="{FF2B5EF4-FFF2-40B4-BE49-F238E27FC236}">
                    <a16:creationId xmlns:a16="http://schemas.microsoft.com/office/drawing/2014/main" id="{A150E3C3-FAE5-EA7B-84DC-BDBBCAF2F532}"/>
                  </a:ext>
                </a:extLst>
              </p:cNvPr>
              <p:cNvSpPr/>
              <p:nvPr/>
            </p:nvSpPr>
            <p:spPr>
              <a:xfrm>
                <a:off x="5775900" y="2308125"/>
                <a:ext cx="295375" cy="295375"/>
              </a:xfrm>
              <a:custGeom>
                <a:avLst/>
                <a:gdLst/>
                <a:ahLst/>
                <a:cxnLst/>
                <a:rect l="l" t="t" r="r" b="b"/>
                <a:pathLst>
                  <a:path w="11815" h="11815" extrusionOk="0">
                    <a:moveTo>
                      <a:pt x="7845" y="725"/>
                    </a:moveTo>
                    <a:cubicBezTo>
                      <a:pt x="7719" y="914"/>
                      <a:pt x="7656" y="1166"/>
                      <a:pt x="7656" y="1450"/>
                    </a:cubicBezTo>
                    <a:cubicBezTo>
                      <a:pt x="7656" y="1670"/>
                      <a:pt x="7719" y="1922"/>
                      <a:pt x="7845" y="2143"/>
                    </a:cubicBezTo>
                    <a:lnTo>
                      <a:pt x="1387" y="2143"/>
                    </a:lnTo>
                    <a:cubicBezTo>
                      <a:pt x="1009" y="2143"/>
                      <a:pt x="694" y="1828"/>
                      <a:pt x="694" y="1450"/>
                    </a:cubicBezTo>
                    <a:cubicBezTo>
                      <a:pt x="694" y="1040"/>
                      <a:pt x="1009" y="725"/>
                      <a:pt x="1387" y="725"/>
                    </a:cubicBezTo>
                    <a:close/>
                    <a:moveTo>
                      <a:pt x="6112" y="6994"/>
                    </a:moveTo>
                    <a:cubicBezTo>
                      <a:pt x="5955" y="7183"/>
                      <a:pt x="5829" y="7436"/>
                      <a:pt x="5766" y="7719"/>
                    </a:cubicBezTo>
                    <a:lnTo>
                      <a:pt x="3466" y="7719"/>
                    </a:lnTo>
                    <a:lnTo>
                      <a:pt x="3466" y="6994"/>
                    </a:lnTo>
                    <a:close/>
                    <a:moveTo>
                      <a:pt x="694" y="2678"/>
                    </a:moveTo>
                    <a:cubicBezTo>
                      <a:pt x="883" y="2773"/>
                      <a:pt x="1103" y="2867"/>
                      <a:pt x="1387" y="2867"/>
                    </a:cubicBezTo>
                    <a:lnTo>
                      <a:pt x="1387" y="10460"/>
                    </a:lnTo>
                    <a:cubicBezTo>
                      <a:pt x="1009" y="10460"/>
                      <a:pt x="694" y="10145"/>
                      <a:pt x="694" y="9767"/>
                    </a:cubicBezTo>
                    <a:lnTo>
                      <a:pt x="694" y="2678"/>
                    </a:lnTo>
                    <a:close/>
                    <a:moveTo>
                      <a:pt x="8381" y="2836"/>
                    </a:moveTo>
                    <a:lnTo>
                      <a:pt x="8381" y="5608"/>
                    </a:lnTo>
                    <a:cubicBezTo>
                      <a:pt x="7814" y="5703"/>
                      <a:pt x="7247" y="5923"/>
                      <a:pt x="6774" y="6301"/>
                    </a:cubicBezTo>
                    <a:lnTo>
                      <a:pt x="3151" y="6301"/>
                    </a:lnTo>
                    <a:cubicBezTo>
                      <a:pt x="2962" y="6301"/>
                      <a:pt x="2804" y="6459"/>
                      <a:pt x="2804" y="6648"/>
                    </a:cubicBezTo>
                    <a:lnTo>
                      <a:pt x="2804" y="8034"/>
                    </a:lnTo>
                    <a:cubicBezTo>
                      <a:pt x="2804" y="8223"/>
                      <a:pt x="2962" y="8381"/>
                      <a:pt x="3151" y="8381"/>
                    </a:cubicBezTo>
                    <a:lnTo>
                      <a:pt x="5640" y="8381"/>
                    </a:lnTo>
                    <a:lnTo>
                      <a:pt x="5640" y="8727"/>
                    </a:lnTo>
                    <a:cubicBezTo>
                      <a:pt x="5640" y="9357"/>
                      <a:pt x="5829" y="9956"/>
                      <a:pt x="6144" y="10492"/>
                    </a:cubicBezTo>
                    <a:lnTo>
                      <a:pt x="2080" y="10492"/>
                    </a:lnTo>
                    <a:lnTo>
                      <a:pt x="2080" y="10460"/>
                    </a:lnTo>
                    <a:lnTo>
                      <a:pt x="2080" y="2836"/>
                    </a:lnTo>
                    <a:close/>
                    <a:moveTo>
                      <a:pt x="8727" y="6301"/>
                    </a:moveTo>
                    <a:cubicBezTo>
                      <a:pt x="10050" y="6301"/>
                      <a:pt x="11153" y="7404"/>
                      <a:pt x="11153" y="8727"/>
                    </a:cubicBezTo>
                    <a:cubicBezTo>
                      <a:pt x="11153" y="10082"/>
                      <a:pt x="10050" y="11216"/>
                      <a:pt x="8727" y="11216"/>
                    </a:cubicBezTo>
                    <a:cubicBezTo>
                      <a:pt x="7373" y="11216"/>
                      <a:pt x="6270" y="10113"/>
                      <a:pt x="6270" y="8727"/>
                    </a:cubicBezTo>
                    <a:cubicBezTo>
                      <a:pt x="6270" y="7373"/>
                      <a:pt x="7373" y="6301"/>
                      <a:pt x="8727" y="6301"/>
                    </a:cubicBezTo>
                    <a:close/>
                    <a:moveTo>
                      <a:pt x="1387" y="0"/>
                    </a:moveTo>
                    <a:cubicBezTo>
                      <a:pt x="630" y="0"/>
                      <a:pt x="0" y="630"/>
                      <a:pt x="0" y="1355"/>
                    </a:cubicBezTo>
                    <a:lnTo>
                      <a:pt x="0" y="9704"/>
                    </a:lnTo>
                    <a:cubicBezTo>
                      <a:pt x="0" y="10460"/>
                      <a:pt x="630" y="11090"/>
                      <a:pt x="1387" y="11090"/>
                    </a:cubicBezTo>
                    <a:lnTo>
                      <a:pt x="6742" y="11090"/>
                    </a:lnTo>
                    <a:cubicBezTo>
                      <a:pt x="7310" y="11563"/>
                      <a:pt x="8003" y="11815"/>
                      <a:pt x="8727" y="11815"/>
                    </a:cubicBezTo>
                    <a:cubicBezTo>
                      <a:pt x="10460" y="11815"/>
                      <a:pt x="11815" y="10334"/>
                      <a:pt x="11815" y="8664"/>
                    </a:cubicBezTo>
                    <a:cubicBezTo>
                      <a:pt x="11815" y="7120"/>
                      <a:pt x="10618" y="5829"/>
                      <a:pt x="9074" y="5608"/>
                    </a:cubicBezTo>
                    <a:lnTo>
                      <a:pt x="9074" y="2458"/>
                    </a:lnTo>
                    <a:cubicBezTo>
                      <a:pt x="9074" y="2269"/>
                      <a:pt x="9042" y="2143"/>
                      <a:pt x="8822" y="2080"/>
                    </a:cubicBezTo>
                    <a:cubicBezTo>
                      <a:pt x="8538" y="1985"/>
                      <a:pt x="8349" y="1733"/>
                      <a:pt x="8349" y="1418"/>
                    </a:cubicBezTo>
                    <a:cubicBezTo>
                      <a:pt x="8349" y="1135"/>
                      <a:pt x="8538" y="851"/>
                      <a:pt x="8822" y="725"/>
                    </a:cubicBezTo>
                    <a:cubicBezTo>
                      <a:pt x="8979" y="694"/>
                      <a:pt x="9074" y="536"/>
                      <a:pt x="9074" y="410"/>
                    </a:cubicBezTo>
                    <a:lnTo>
                      <a:pt x="9074" y="347"/>
                    </a:lnTo>
                    <a:cubicBezTo>
                      <a:pt x="9074" y="158"/>
                      <a:pt x="8916" y="0"/>
                      <a:pt x="872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84" name="Google Shape;9305;p73">
                <a:extLst>
                  <a:ext uri="{FF2B5EF4-FFF2-40B4-BE49-F238E27FC236}">
                    <a16:creationId xmlns:a16="http://schemas.microsoft.com/office/drawing/2014/main" id="{B315B1A4-6072-8F07-DFDB-A3CFE3C73A6C}"/>
                  </a:ext>
                </a:extLst>
              </p:cNvPr>
              <p:cNvSpPr/>
              <p:nvPr/>
            </p:nvSpPr>
            <p:spPr>
              <a:xfrm>
                <a:off x="5984625" y="2508975"/>
                <a:ext cx="18125" cy="614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458" extrusionOk="0">
                    <a:moveTo>
                      <a:pt x="378" y="0"/>
                    </a:moveTo>
                    <a:cubicBezTo>
                      <a:pt x="158" y="0"/>
                      <a:pt x="0" y="158"/>
                      <a:pt x="0" y="347"/>
                    </a:cubicBezTo>
                    <a:lnTo>
                      <a:pt x="0" y="2111"/>
                    </a:lnTo>
                    <a:cubicBezTo>
                      <a:pt x="0" y="2300"/>
                      <a:pt x="158" y="2458"/>
                      <a:pt x="378" y="2458"/>
                    </a:cubicBezTo>
                    <a:cubicBezTo>
                      <a:pt x="567" y="2458"/>
                      <a:pt x="725" y="2300"/>
                      <a:pt x="725" y="2111"/>
                    </a:cubicBezTo>
                    <a:lnTo>
                      <a:pt x="725" y="347"/>
                    </a:lnTo>
                    <a:cubicBezTo>
                      <a:pt x="725" y="158"/>
                      <a:pt x="567" y="0"/>
                      <a:pt x="3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85" name="Google Shape;9306;p73">
                <a:extLst>
                  <a:ext uri="{FF2B5EF4-FFF2-40B4-BE49-F238E27FC236}">
                    <a16:creationId xmlns:a16="http://schemas.microsoft.com/office/drawing/2014/main" id="{DC288C6A-AAAA-D8E1-1837-2922E7E47A75}"/>
                  </a:ext>
                </a:extLst>
              </p:cNvPr>
              <p:cNvSpPr/>
              <p:nvPr/>
            </p:nvSpPr>
            <p:spPr>
              <a:xfrm>
                <a:off x="5845200" y="2395550"/>
                <a:ext cx="12290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694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99"/>
                      <a:pt x="158" y="694"/>
                      <a:pt x="347" y="694"/>
                    </a:cubicBezTo>
                    <a:lnTo>
                      <a:pt x="4569" y="694"/>
                    </a:lnTo>
                    <a:cubicBezTo>
                      <a:pt x="4758" y="694"/>
                      <a:pt x="4916" y="536"/>
                      <a:pt x="4916" y="347"/>
                    </a:cubicBezTo>
                    <a:cubicBezTo>
                      <a:pt x="4916" y="158"/>
                      <a:pt x="4758" y="0"/>
                      <a:pt x="456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86" name="Google Shape;9307;p73">
                <a:extLst>
                  <a:ext uri="{FF2B5EF4-FFF2-40B4-BE49-F238E27FC236}">
                    <a16:creationId xmlns:a16="http://schemas.microsoft.com/office/drawing/2014/main" id="{E08C66B4-0B70-DF53-6F47-3DC82C1F8E82}"/>
                  </a:ext>
                </a:extLst>
              </p:cNvPr>
              <p:cNvSpPr/>
              <p:nvPr/>
            </p:nvSpPr>
            <p:spPr>
              <a:xfrm>
                <a:off x="5845200" y="2431000"/>
                <a:ext cx="12290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694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36"/>
                      <a:pt x="158" y="693"/>
                      <a:pt x="347" y="693"/>
                    </a:cubicBezTo>
                    <a:lnTo>
                      <a:pt x="4569" y="693"/>
                    </a:lnTo>
                    <a:cubicBezTo>
                      <a:pt x="4758" y="693"/>
                      <a:pt x="4916" y="536"/>
                      <a:pt x="4916" y="347"/>
                    </a:cubicBezTo>
                    <a:cubicBezTo>
                      <a:pt x="4916" y="158"/>
                      <a:pt x="4758" y="0"/>
                      <a:pt x="456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978" name="Google Shape;9308;p73">
              <a:extLst>
                <a:ext uri="{FF2B5EF4-FFF2-40B4-BE49-F238E27FC236}">
                  <a16:creationId xmlns:a16="http://schemas.microsoft.com/office/drawing/2014/main" id="{79C5A905-0C40-30BD-22FB-2C11D695793B}"/>
                </a:ext>
              </a:extLst>
            </p:cNvPr>
            <p:cNvGrpSpPr/>
            <p:nvPr/>
          </p:nvGrpSpPr>
          <p:grpSpPr>
            <a:xfrm>
              <a:off x="9677461" y="2924641"/>
              <a:ext cx="439341" cy="500612"/>
              <a:chOff x="5794025" y="2673575"/>
              <a:chExt cx="259925" cy="296175"/>
            </a:xfrm>
            <a:grpFill/>
          </p:grpSpPr>
          <p:sp>
            <p:nvSpPr>
              <p:cNvPr id="7980" name="Google Shape;9309;p73">
                <a:extLst>
                  <a:ext uri="{FF2B5EF4-FFF2-40B4-BE49-F238E27FC236}">
                    <a16:creationId xmlns:a16="http://schemas.microsoft.com/office/drawing/2014/main" id="{C746E165-3AE3-6844-7E74-5F82465C1A5E}"/>
                  </a:ext>
                </a:extLst>
              </p:cNvPr>
              <p:cNvSpPr/>
              <p:nvPr/>
            </p:nvSpPr>
            <p:spPr>
              <a:xfrm>
                <a:off x="5794025" y="2673575"/>
                <a:ext cx="259925" cy="296175"/>
              </a:xfrm>
              <a:custGeom>
                <a:avLst/>
                <a:gdLst/>
                <a:ahLst/>
                <a:cxnLst/>
                <a:rect l="l" t="t" r="r" b="b"/>
                <a:pathLst>
                  <a:path w="10397" h="11847" extrusionOk="0">
                    <a:moveTo>
                      <a:pt x="5860" y="694"/>
                    </a:moveTo>
                    <a:cubicBezTo>
                      <a:pt x="7089" y="694"/>
                      <a:pt x="8097" y="1639"/>
                      <a:pt x="8254" y="2805"/>
                    </a:cubicBezTo>
                    <a:cubicBezTo>
                      <a:pt x="8160" y="2773"/>
                      <a:pt x="8065" y="2773"/>
                      <a:pt x="7939" y="2773"/>
                    </a:cubicBezTo>
                    <a:lnTo>
                      <a:pt x="7561" y="2773"/>
                    </a:lnTo>
                    <a:cubicBezTo>
                      <a:pt x="7404" y="1985"/>
                      <a:pt x="6679" y="1387"/>
                      <a:pt x="5860" y="1387"/>
                    </a:cubicBezTo>
                    <a:lnTo>
                      <a:pt x="4474" y="1387"/>
                    </a:lnTo>
                    <a:cubicBezTo>
                      <a:pt x="3655" y="1387"/>
                      <a:pt x="2930" y="1985"/>
                      <a:pt x="2804" y="2773"/>
                    </a:cubicBezTo>
                    <a:lnTo>
                      <a:pt x="2394" y="2773"/>
                    </a:lnTo>
                    <a:cubicBezTo>
                      <a:pt x="2268" y="2773"/>
                      <a:pt x="2142" y="2773"/>
                      <a:pt x="2079" y="2805"/>
                    </a:cubicBezTo>
                    <a:cubicBezTo>
                      <a:pt x="2237" y="1639"/>
                      <a:pt x="3277" y="694"/>
                      <a:pt x="4474" y="694"/>
                    </a:cubicBezTo>
                    <a:close/>
                    <a:moveTo>
                      <a:pt x="6206" y="2143"/>
                    </a:moveTo>
                    <a:cubicBezTo>
                      <a:pt x="6616" y="2300"/>
                      <a:pt x="6931" y="2647"/>
                      <a:pt x="6931" y="3120"/>
                    </a:cubicBezTo>
                    <a:lnTo>
                      <a:pt x="6931" y="3403"/>
                    </a:lnTo>
                    <a:cubicBezTo>
                      <a:pt x="6522" y="3246"/>
                      <a:pt x="6206" y="2899"/>
                      <a:pt x="6206" y="2427"/>
                    </a:cubicBezTo>
                    <a:lnTo>
                      <a:pt x="6206" y="2143"/>
                    </a:lnTo>
                    <a:close/>
                    <a:moveTo>
                      <a:pt x="5513" y="2080"/>
                    </a:moveTo>
                    <a:lnTo>
                      <a:pt x="5513" y="2427"/>
                    </a:lnTo>
                    <a:cubicBezTo>
                      <a:pt x="5513" y="3025"/>
                      <a:pt x="5041" y="3435"/>
                      <a:pt x="4474" y="3435"/>
                    </a:cubicBezTo>
                    <a:lnTo>
                      <a:pt x="3466" y="3435"/>
                    </a:lnTo>
                    <a:lnTo>
                      <a:pt x="3466" y="3088"/>
                    </a:lnTo>
                    <a:cubicBezTo>
                      <a:pt x="3466" y="2490"/>
                      <a:pt x="3938" y="2080"/>
                      <a:pt x="4474" y="2080"/>
                    </a:cubicBezTo>
                    <a:close/>
                    <a:moveTo>
                      <a:pt x="2741" y="3435"/>
                    </a:moveTo>
                    <a:lnTo>
                      <a:pt x="2741" y="5451"/>
                    </a:lnTo>
                    <a:cubicBezTo>
                      <a:pt x="2363" y="5293"/>
                      <a:pt x="2048" y="4947"/>
                      <a:pt x="2048" y="4474"/>
                    </a:cubicBezTo>
                    <a:lnTo>
                      <a:pt x="2048" y="3813"/>
                    </a:lnTo>
                    <a:cubicBezTo>
                      <a:pt x="2048" y="3592"/>
                      <a:pt x="2205" y="3435"/>
                      <a:pt x="2394" y="3435"/>
                    </a:cubicBezTo>
                    <a:close/>
                    <a:moveTo>
                      <a:pt x="7939" y="3498"/>
                    </a:moveTo>
                    <a:cubicBezTo>
                      <a:pt x="8160" y="3498"/>
                      <a:pt x="8317" y="3655"/>
                      <a:pt x="8317" y="3844"/>
                    </a:cubicBezTo>
                    <a:lnTo>
                      <a:pt x="8317" y="4506"/>
                    </a:lnTo>
                    <a:cubicBezTo>
                      <a:pt x="8317" y="4947"/>
                      <a:pt x="8034" y="5325"/>
                      <a:pt x="7593" y="5482"/>
                    </a:cubicBezTo>
                    <a:lnTo>
                      <a:pt x="7593" y="3498"/>
                    </a:lnTo>
                    <a:close/>
                    <a:moveTo>
                      <a:pt x="5891" y="3435"/>
                    </a:moveTo>
                    <a:cubicBezTo>
                      <a:pt x="6143" y="3750"/>
                      <a:pt x="6522" y="4033"/>
                      <a:pt x="6931" y="4128"/>
                    </a:cubicBezTo>
                    <a:lnTo>
                      <a:pt x="6931" y="5892"/>
                    </a:lnTo>
                    <a:cubicBezTo>
                      <a:pt x="6931" y="6491"/>
                      <a:pt x="6459" y="6900"/>
                      <a:pt x="5891" y="6900"/>
                    </a:cubicBezTo>
                    <a:lnTo>
                      <a:pt x="4505" y="6900"/>
                    </a:lnTo>
                    <a:cubicBezTo>
                      <a:pt x="3938" y="6900"/>
                      <a:pt x="3497" y="6428"/>
                      <a:pt x="3497" y="5892"/>
                    </a:cubicBezTo>
                    <a:lnTo>
                      <a:pt x="3497" y="4159"/>
                    </a:lnTo>
                    <a:lnTo>
                      <a:pt x="4505" y="4159"/>
                    </a:lnTo>
                    <a:cubicBezTo>
                      <a:pt x="5072" y="4159"/>
                      <a:pt x="5576" y="3876"/>
                      <a:pt x="5891" y="3435"/>
                    </a:cubicBezTo>
                    <a:close/>
                    <a:moveTo>
                      <a:pt x="6238" y="7593"/>
                    </a:moveTo>
                    <a:cubicBezTo>
                      <a:pt x="6333" y="7782"/>
                      <a:pt x="6459" y="7971"/>
                      <a:pt x="6616" y="8097"/>
                    </a:cubicBezTo>
                    <a:lnTo>
                      <a:pt x="5198" y="9547"/>
                    </a:lnTo>
                    <a:lnTo>
                      <a:pt x="3718" y="8097"/>
                    </a:lnTo>
                    <a:cubicBezTo>
                      <a:pt x="3875" y="7971"/>
                      <a:pt x="4033" y="7782"/>
                      <a:pt x="4096" y="7593"/>
                    </a:cubicBezTo>
                    <a:cubicBezTo>
                      <a:pt x="4190" y="7625"/>
                      <a:pt x="4379" y="7625"/>
                      <a:pt x="4474" y="7625"/>
                    </a:cubicBezTo>
                    <a:lnTo>
                      <a:pt x="5860" y="7625"/>
                    </a:lnTo>
                    <a:cubicBezTo>
                      <a:pt x="5986" y="7625"/>
                      <a:pt x="6143" y="7625"/>
                      <a:pt x="6238" y="7593"/>
                    </a:cubicBezTo>
                    <a:close/>
                    <a:moveTo>
                      <a:pt x="2961" y="8318"/>
                    </a:moveTo>
                    <a:lnTo>
                      <a:pt x="4852" y="10177"/>
                    </a:lnTo>
                    <a:lnTo>
                      <a:pt x="4852" y="11122"/>
                    </a:lnTo>
                    <a:lnTo>
                      <a:pt x="662" y="11122"/>
                    </a:lnTo>
                    <a:lnTo>
                      <a:pt x="662" y="9358"/>
                    </a:lnTo>
                    <a:cubicBezTo>
                      <a:pt x="662" y="8759"/>
                      <a:pt x="1134" y="8318"/>
                      <a:pt x="1701" y="8318"/>
                    </a:cubicBezTo>
                    <a:close/>
                    <a:moveTo>
                      <a:pt x="8664" y="8318"/>
                    </a:moveTo>
                    <a:cubicBezTo>
                      <a:pt x="9262" y="8318"/>
                      <a:pt x="9672" y="8790"/>
                      <a:pt x="9672" y="9358"/>
                    </a:cubicBezTo>
                    <a:lnTo>
                      <a:pt x="9672" y="11122"/>
                    </a:lnTo>
                    <a:lnTo>
                      <a:pt x="5513" y="11122"/>
                    </a:lnTo>
                    <a:lnTo>
                      <a:pt x="5513" y="10177"/>
                    </a:lnTo>
                    <a:lnTo>
                      <a:pt x="7404" y="8318"/>
                    </a:lnTo>
                    <a:close/>
                    <a:moveTo>
                      <a:pt x="4537" y="1"/>
                    </a:moveTo>
                    <a:cubicBezTo>
                      <a:pt x="2804" y="1"/>
                      <a:pt x="1418" y="1418"/>
                      <a:pt x="1418" y="3120"/>
                    </a:cubicBezTo>
                    <a:lnTo>
                      <a:pt x="1418" y="4506"/>
                    </a:lnTo>
                    <a:cubicBezTo>
                      <a:pt x="1418" y="5356"/>
                      <a:pt x="2048" y="6050"/>
                      <a:pt x="2835" y="6207"/>
                    </a:cubicBezTo>
                    <a:cubicBezTo>
                      <a:pt x="2898" y="6648"/>
                      <a:pt x="3151" y="7026"/>
                      <a:pt x="3497" y="7278"/>
                    </a:cubicBezTo>
                    <a:cubicBezTo>
                      <a:pt x="3466" y="7467"/>
                      <a:pt x="3308" y="7625"/>
                      <a:pt x="3119" y="7625"/>
                    </a:cubicBezTo>
                    <a:lnTo>
                      <a:pt x="1733" y="7625"/>
                    </a:lnTo>
                    <a:cubicBezTo>
                      <a:pt x="788" y="7625"/>
                      <a:pt x="0" y="8412"/>
                      <a:pt x="0" y="9358"/>
                    </a:cubicBezTo>
                    <a:lnTo>
                      <a:pt x="0" y="11468"/>
                    </a:lnTo>
                    <a:cubicBezTo>
                      <a:pt x="0" y="11689"/>
                      <a:pt x="158" y="11846"/>
                      <a:pt x="347" y="11846"/>
                    </a:cubicBezTo>
                    <a:lnTo>
                      <a:pt x="10050" y="11846"/>
                    </a:lnTo>
                    <a:cubicBezTo>
                      <a:pt x="10239" y="11846"/>
                      <a:pt x="10397" y="11689"/>
                      <a:pt x="10397" y="11468"/>
                    </a:cubicBezTo>
                    <a:lnTo>
                      <a:pt x="10397" y="9358"/>
                    </a:lnTo>
                    <a:cubicBezTo>
                      <a:pt x="10397" y="8412"/>
                      <a:pt x="9609" y="7625"/>
                      <a:pt x="8664" y="7625"/>
                    </a:cubicBezTo>
                    <a:lnTo>
                      <a:pt x="7278" y="7625"/>
                    </a:lnTo>
                    <a:cubicBezTo>
                      <a:pt x="7089" y="7625"/>
                      <a:pt x="6931" y="7467"/>
                      <a:pt x="6931" y="7278"/>
                    </a:cubicBezTo>
                    <a:cubicBezTo>
                      <a:pt x="7278" y="7026"/>
                      <a:pt x="7530" y="6648"/>
                      <a:pt x="7593" y="6207"/>
                    </a:cubicBezTo>
                    <a:cubicBezTo>
                      <a:pt x="8380" y="6050"/>
                      <a:pt x="9010" y="5325"/>
                      <a:pt x="9010" y="4506"/>
                    </a:cubicBezTo>
                    <a:lnTo>
                      <a:pt x="9010" y="3120"/>
                    </a:lnTo>
                    <a:cubicBezTo>
                      <a:pt x="9010" y="1387"/>
                      <a:pt x="7593" y="1"/>
                      <a:pt x="589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81" name="Google Shape;9310;p73">
                <a:extLst>
                  <a:ext uri="{FF2B5EF4-FFF2-40B4-BE49-F238E27FC236}">
                    <a16:creationId xmlns:a16="http://schemas.microsoft.com/office/drawing/2014/main" id="{9ACCEF98-6952-A32E-D190-BA958DFEF06A}"/>
                  </a:ext>
                </a:extLst>
              </p:cNvPr>
              <p:cNvSpPr/>
              <p:nvPr/>
            </p:nvSpPr>
            <p:spPr>
              <a:xfrm>
                <a:off x="5967300" y="2915375"/>
                <a:ext cx="354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lnTo>
                      <a:pt x="1040" y="694"/>
                    </a:lnTo>
                    <a:cubicBezTo>
                      <a:pt x="1260" y="694"/>
                      <a:pt x="1418" y="536"/>
                      <a:pt x="1418" y="347"/>
                    </a:cubicBezTo>
                    <a:cubicBezTo>
                      <a:pt x="1418" y="158"/>
                      <a:pt x="1260" y="1"/>
                      <a:pt x="10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979" name="Google Shape;9311;p73">
              <a:extLst>
                <a:ext uri="{FF2B5EF4-FFF2-40B4-BE49-F238E27FC236}">
                  <a16:creationId xmlns:a16="http://schemas.microsoft.com/office/drawing/2014/main" id="{A476CC23-16B9-D065-55BC-5A14AD222F6A}"/>
                </a:ext>
              </a:extLst>
            </p:cNvPr>
            <p:cNvSpPr/>
            <p:nvPr/>
          </p:nvSpPr>
          <p:spPr>
            <a:xfrm>
              <a:off x="10926070" y="2281639"/>
              <a:ext cx="500612" cy="499261"/>
            </a:xfrm>
            <a:custGeom>
              <a:avLst/>
              <a:gdLst/>
              <a:ahLst/>
              <a:cxnLst/>
              <a:rect l="l" t="t" r="r" b="b"/>
              <a:pathLst>
                <a:path w="11847" h="11815" extrusionOk="0">
                  <a:moveTo>
                    <a:pt x="5892" y="693"/>
                  </a:moveTo>
                  <a:cubicBezTo>
                    <a:pt x="6491" y="693"/>
                    <a:pt x="6932" y="1134"/>
                    <a:pt x="6932" y="1701"/>
                  </a:cubicBezTo>
                  <a:cubicBezTo>
                    <a:pt x="6932" y="2269"/>
                    <a:pt x="6459" y="2710"/>
                    <a:pt x="5892" y="2710"/>
                  </a:cubicBezTo>
                  <a:cubicBezTo>
                    <a:pt x="5325" y="2710"/>
                    <a:pt x="4884" y="2269"/>
                    <a:pt x="4884" y="1701"/>
                  </a:cubicBezTo>
                  <a:cubicBezTo>
                    <a:pt x="4884" y="1134"/>
                    <a:pt x="5325" y="693"/>
                    <a:pt x="5892" y="693"/>
                  </a:cubicBezTo>
                  <a:close/>
                  <a:moveTo>
                    <a:pt x="5892" y="3466"/>
                  </a:moveTo>
                  <a:cubicBezTo>
                    <a:pt x="6176" y="3466"/>
                    <a:pt x="6428" y="3497"/>
                    <a:pt x="6680" y="3592"/>
                  </a:cubicBezTo>
                  <a:lnTo>
                    <a:pt x="5892" y="4631"/>
                  </a:lnTo>
                  <a:lnTo>
                    <a:pt x="5104" y="3592"/>
                  </a:lnTo>
                  <a:cubicBezTo>
                    <a:pt x="5357" y="3529"/>
                    <a:pt x="5609" y="3466"/>
                    <a:pt x="5892" y="3466"/>
                  </a:cubicBezTo>
                  <a:close/>
                  <a:moveTo>
                    <a:pt x="4222" y="2048"/>
                  </a:moveTo>
                  <a:cubicBezTo>
                    <a:pt x="4285" y="2426"/>
                    <a:pt x="4474" y="2710"/>
                    <a:pt x="4726" y="2962"/>
                  </a:cubicBezTo>
                  <a:cubicBezTo>
                    <a:pt x="4632" y="2993"/>
                    <a:pt x="4537" y="3056"/>
                    <a:pt x="4443" y="3088"/>
                  </a:cubicBezTo>
                  <a:cubicBezTo>
                    <a:pt x="4443" y="3088"/>
                    <a:pt x="4411" y="3088"/>
                    <a:pt x="4411" y="3119"/>
                  </a:cubicBezTo>
                  <a:cubicBezTo>
                    <a:pt x="3403" y="3623"/>
                    <a:pt x="2773" y="4694"/>
                    <a:pt x="2773" y="5829"/>
                  </a:cubicBezTo>
                  <a:lnTo>
                    <a:pt x="2773" y="6207"/>
                  </a:lnTo>
                  <a:lnTo>
                    <a:pt x="2143" y="6207"/>
                  </a:lnTo>
                  <a:lnTo>
                    <a:pt x="2647" y="2300"/>
                  </a:lnTo>
                  <a:cubicBezTo>
                    <a:pt x="2679" y="2174"/>
                    <a:pt x="2836" y="2048"/>
                    <a:pt x="2962" y="2048"/>
                  </a:cubicBezTo>
                  <a:close/>
                  <a:moveTo>
                    <a:pt x="4474" y="3907"/>
                  </a:moveTo>
                  <a:lnTo>
                    <a:pt x="5546" y="5325"/>
                  </a:lnTo>
                  <a:lnTo>
                    <a:pt x="5546" y="6238"/>
                  </a:lnTo>
                  <a:lnTo>
                    <a:pt x="3466" y="6238"/>
                  </a:lnTo>
                  <a:lnTo>
                    <a:pt x="3466" y="5892"/>
                  </a:lnTo>
                  <a:cubicBezTo>
                    <a:pt x="3466" y="5041"/>
                    <a:pt x="3844" y="4348"/>
                    <a:pt x="4474" y="3907"/>
                  </a:cubicBezTo>
                  <a:close/>
                  <a:moveTo>
                    <a:pt x="7278" y="3907"/>
                  </a:moveTo>
                  <a:cubicBezTo>
                    <a:pt x="7908" y="4348"/>
                    <a:pt x="8318" y="5104"/>
                    <a:pt x="8318" y="5892"/>
                  </a:cubicBezTo>
                  <a:lnTo>
                    <a:pt x="8318" y="6238"/>
                  </a:lnTo>
                  <a:lnTo>
                    <a:pt x="6207" y="6238"/>
                  </a:lnTo>
                  <a:lnTo>
                    <a:pt x="6207" y="5325"/>
                  </a:lnTo>
                  <a:lnTo>
                    <a:pt x="7278" y="3907"/>
                  </a:lnTo>
                  <a:close/>
                  <a:moveTo>
                    <a:pt x="8854" y="2048"/>
                  </a:moveTo>
                  <a:cubicBezTo>
                    <a:pt x="9011" y="2048"/>
                    <a:pt x="9137" y="2143"/>
                    <a:pt x="9169" y="2300"/>
                  </a:cubicBezTo>
                  <a:lnTo>
                    <a:pt x="9673" y="6238"/>
                  </a:lnTo>
                  <a:lnTo>
                    <a:pt x="9043" y="6238"/>
                  </a:lnTo>
                  <a:lnTo>
                    <a:pt x="9043" y="5860"/>
                  </a:lnTo>
                  <a:cubicBezTo>
                    <a:pt x="9043" y="4694"/>
                    <a:pt x="8381" y="3655"/>
                    <a:pt x="7436" y="3151"/>
                  </a:cubicBezTo>
                  <a:cubicBezTo>
                    <a:pt x="7436" y="3151"/>
                    <a:pt x="7404" y="3151"/>
                    <a:pt x="7404" y="3119"/>
                  </a:cubicBezTo>
                  <a:cubicBezTo>
                    <a:pt x="7310" y="3088"/>
                    <a:pt x="7184" y="3056"/>
                    <a:pt x="7121" y="2993"/>
                  </a:cubicBezTo>
                  <a:cubicBezTo>
                    <a:pt x="7310" y="2773"/>
                    <a:pt x="7530" y="2458"/>
                    <a:pt x="7593" y="2048"/>
                  </a:cubicBezTo>
                  <a:close/>
                  <a:moveTo>
                    <a:pt x="10744" y="6900"/>
                  </a:moveTo>
                  <a:cubicBezTo>
                    <a:pt x="10933" y="6900"/>
                    <a:pt x="11090" y="7057"/>
                    <a:pt x="11090" y="7246"/>
                  </a:cubicBezTo>
                  <a:cubicBezTo>
                    <a:pt x="11090" y="7435"/>
                    <a:pt x="10933" y="7624"/>
                    <a:pt x="10744" y="7624"/>
                  </a:cubicBezTo>
                  <a:lnTo>
                    <a:pt x="1009" y="7624"/>
                  </a:lnTo>
                  <a:cubicBezTo>
                    <a:pt x="820" y="7624"/>
                    <a:pt x="662" y="7435"/>
                    <a:pt x="662" y="7246"/>
                  </a:cubicBezTo>
                  <a:cubicBezTo>
                    <a:pt x="662" y="7057"/>
                    <a:pt x="820" y="6900"/>
                    <a:pt x="1009" y="6900"/>
                  </a:cubicBezTo>
                  <a:close/>
                  <a:moveTo>
                    <a:pt x="10397" y="8317"/>
                  </a:moveTo>
                  <a:lnTo>
                    <a:pt x="10397" y="11121"/>
                  </a:lnTo>
                  <a:lnTo>
                    <a:pt x="1387" y="11121"/>
                  </a:lnTo>
                  <a:lnTo>
                    <a:pt x="1387" y="8317"/>
                  </a:lnTo>
                  <a:close/>
                  <a:moveTo>
                    <a:pt x="5892" y="0"/>
                  </a:moveTo>
                  <a:cubicBezTo>
                    <a:pt x="5073" y="0"/>
                    <a:pt x="4380" y="599"/>
                    <a:pt x="4222" y="1386"/>
                  </a:cubicBezTo>
                  <a:lnTo>
                    <a:pt x="2962" y="1386"/>
                  </a:lnTo>
                  <a:cubicBezTo>
                    <a:pt x="2458" y="1386"/>
                    <a:pt x="2080" y="1701"/>
                    <a:pt x="1954" y="2143"/>
                  </a:cubicBezTo>
                  <a:lnTo>
                    <a:pt x="1954" y="2174"/>
                  </a:lnTo>
                  <a:lnTo>
                    <a:pt x="1450" y="6238"/>
                  </a:lnTo>
                  <a:lnTo>
                    <a:pt x="1072" y="6238"/>
                  </a:lnTo>
                  <a:cubicBezTo>
                    <a:pt x="473" y="6238"/>
                    <a:pt x="1" y="6711"/>
                    <a:pt x="1" y="7246"/>
                  </a:cubicBezTo>
                  <a:cubicBezTo>
                    <a:pt x="1" y="7719"/>
                    <a:pt x="316" y="8065"/>
                    <a:pt x="694" y="8254"/>
                  </a:cubicBezTo>
                  <a:lnTo>
                    <a:pt x="694" y="11468"/>
                  </a:lnTo>
                  <a:cubicBezTo>
                    <a:pt x="694" y="11657"/>
                    <a:pt x="851" y="11815"/>
                    <a:pt x="1040" y="11815"/>
                  </a:cubicBezTo>
                  <a:lnTo>
                    <a:pt x="10775" y="11815"/>
                  </a:lnTo>
                  <a:cubicBezTo>
                    <a:pt x="10996" y="11815"/>
                    <a:pt x="11153" y="11657"/>
                    <a:pt x="11153" y="11468"/>
                  </a:cubicBezTo>
                  <a:lnTo>
                    <a:pt x="11153" y="8254"/>
                  </a:lnTo>
                  <a:cubicBezTo>
                    <a:pt x="11531" y="8065"/>
                    <a:pt x="11847" y="7719"/>
                    <a:pt x="11847" y="7246"/>
                  </a:cubicBezTo>
                  <a:cubicBezTo>
                    <a:pt x="11815" y="6711"/>
                    <a:pt x="11342" y="6238"/>
                    <a:pt x="10744" y="6238"/>
                  </a:cubicBezTo>
                  <a:lnTo>
                    <a:pt x="10366" y="6238"/>
                  </a:lnTo>
                  <a:lnTo>
                    <a:pt x="9830" y="2174"/>
                  </a:lnTo>
                  <a:lnTo>
                    <a:pt x="9830" y="2143"/>
                  </a:lnTo>
                  <a:cubicBezTo>
                    <a:pt x="9736" y="1701"/>
                    <a:pt x="9295" y="1386"/>
                    <a:pt x="8854" y="1386"/>
                  </a:cubicBezTo>
                  <a:lnTo>
                    <a:pt x="7593" y="1386"/>
                  </a:lnTo>
                  <a:cubicBezTo>
                    <a:pt x="7436" y="599"/>
                    <a:pt x="6711" y="0"/>
                    <a:pt x="58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29" name="Google Shape;9312;p73">
            <a:extLst>
              <a:ext uri="{FF2B5EF4-FFF2-40B4-BE49-F238E27FC236}">
                <a16:creationId xmlns:a16="http://schemas.microsoft.com/office/drawing/2014/main" id="{2D2D5B12-392A-B646-EE9A-15528EDF72AD}"/>
              </a:ext>
            </a:extLst>
          </p:cNvPr>
          <p:cNvGrpSpPr/>
          <p:nvPr/>
        </p:nvGrpSpPr>
        <p:grpSpPr>
          <a:xfrm>
            <a:off x="403921" y="4109047"/>
            <a:ext cx="537421" cy="531689"/>
            <a:chOff x="581525" y="3254850"/>
            <a:chExt cx="297750" cy="294575"/>
          </a:xfrm>
          <a:solidFill>
            <a:schemeClr val="bg1"/>
          </a:solidFill>
        </p:grpSpPr>
        <p:sp>
          <p:nvSpPr>
            <p:cNvPr id="7927" name="Google Shape;9313;p73">
              <a:extLst>
                <a:ext uri="{FF2B5EF4-FFF2-40B4-BE49-F238E27FC236}">
                  <a16:creationId xmlns:a16="http://schemas.microsoft.com/office/drawing/2014/main" id="{288DD6C5-8EAE-3814-4669-636073884202}"/>
                </a:ext>
              </a:extLst>
            </p:cNvPr>
            <p:cNvSpPr/>
            <p:nvPr/>
          </p:nvSpPr>
          <p:spPr>
            <a:xfrm>
              <a:off x="616950" y="3358025"/>
              <a:ext cx="89025" cy="86650"/>
            </a:xfrm>
            <a:custGeom>
              <a:avLst/>
              <a:gdLst/>
              <a:ahLst/>
              <a:cxnLst/>
              <a:rect l="l" t="t" r="r" b="b"/>
              <a:pathLst>
                <a:path w="3561" h="3466" extrusionOk="0">
                  <a:moveTo>
                    <a:pt x="1797" y="0"/>
                  </a:moveTo>
                  <a:cubicBezTo>
                    <a:pt x="789" y="0"/>
                    <a:pt x="1" y="788"/>
                    <a:pt x="1" y="1733"/>
                  </a:cubicBezTo>
                  <a:cubicBezTo>
                    <a:pt x="1" y="2710"/>
                    <a:pt x="789" y="3466"/>
                    <a:pt x="1797" y="3466"/>
                  </a:cubicBezTo>
                  <a:cubicBezTo>
                    <a:pt x="2773" y="3466"/>
                    <a:pt x="3561" y="2710"/>
                    <a:pt x="3561" y="1733"/>
                  </a:cubicBezTo>
                  <a:cubicBezTo>
                    <a:pt x="3561" y="788"/>
                    <a:pt x="2773" y="0"/>
                    <a:pt x="17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28" name="Google Shape;9314;p73">
              <a:extLst>
                <a:ext uri="{FF2B5EF4-FFF2-40B4-BE49-F238E27FC236}">
                  <a16:creationId xmlns:a16="http://schemas.microsoft.com/office/drawing/2014/main" id="{4163354F-4BAA-007E-B7C3-08AB66FA7ACD}"/>
                </a:ext>
              </a:extLst>
            </p:cNvPr>
            <p:cNvSpPr/>
            <p:nvPr/>
          </p:nvSpPr>
          <p:spPr>
            <a:xfrm>
              <a:off x="721725" y="3254850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355"/>
                  </a:moveTo>
                  <a:cubicBezTo>
                    <a:pt x="3749" y="1355"/>
                    <a:pt x="4159" y="1827"/>
                    <a:pt x="4159" y="2363"/>
                  </a:cubicBezTo>
                  <a:cubicBezTo>
                    <a:pt x="4159" y="2773"/>
                    <a:pt x="3970" y="3119"/>
                    <a:pt x="3623" y="3277"/>
                  </a:cubicBezTo>
                  <a:cubicBezTo>
                    <a:pt x="3529" y="3308"/>
                    <a:pt x="3497" y="3434"/>
                    <a:pt x="3497" y="3560"/>
                  </a:cubicBezTo>
                  <a:cubicBezTo>
                    <a:pt x="3497" y="3749"/>
                    <a:pt x="3340" y="3907"/>
                    <a:pt x="3151" y="3907"/>
                  </a:cubicBezTo>
                  <a:cubicBezTo>
                    <a:pt x="2962" y="3907"/>
                    <a:pt x="2804" y="3749"/>
                    <a:pt x="2804" y="3560"/>
                  </a:cubicBezTo>
                  <a:cubicBezTo>
                    <a:pt x="2804" y="3151"/>
                    <a:pt x="2993" y="2836"/>
                    <a:pt x="3308" y="2647"/>
                  </a:cubicBezTo>
                  <a:cubicBezTo>
                    <a:pt x="3434" y="2552"/>
                    <a:pt x="3497" y="2458"/>
                    <a:pt x="3497" y="2332"/>
                  </a:cubicBezTo>
                  <a:cubicBezTo>
                    <a:pt x="3497" y="2143"/>
                    <a:pt x="3340" y="1953"/>
                    <a:pt x="3151" y="1953"/>
                  </a:cubicBezTo>
                  <a:cubicBezTo>
                    <a:pt x="2962" y="1953"/>
                    <a:pt x="2804" y="2143"/>
                    <a:pt x="2804" y="2332"/>
                  </a:cubicBezTo>
                  <a:cubicBezTo>
                    <a:pt x="2804" y="2521"/>
                    <a:pt x="2646" y="2678"/>
                    <a:pt x="2426" y="2678"/>
                  </a:cubicBezTo>
                  <a:cubicBezTo>
                    <a:pt x="2237" y="2678"/>
                    <a:pt x="2079" y="2521"/>
                    <a:pt x="2079" y="2332"/>
                  </a:cubicBezTo>
                  <a:cubicBezTo>
                    <a:pt x="2079" y="1827"/>
                    <a:pt x="2552" y="1355"/>
                    <a:pt x="3151" y="1355"/>
                  </a:cubicBezTo>
                  <a:close/>
                  <a:moveTo>
                    <a:pt x="3151" y="4096"/>
                  </a:moveTo>
                  <a:cubicBezTo>
                    <a:pt x="3340" y="4096"/>
                    <a:pt x="3497" y="4253"/>
                    <a:pt x="3497" y="4442"/>
                  </a:cubicBezTo>
                  <a:cubicBezTo>
                    <a:pt x="3497" y="4663"/>
                    <a:pt x="3340" y="4820"/>
                    <a:pt x="3151" y="4820"/>
                  </a:cubicBezTo>
                  <a:cubicBezTo>
                    <a:pt x="2962" y="4820"/>
                    <a:pt x="2804" y="4663"/>
                    <a:pt x="2804" y="4442"/>
                  </a:cubicBezTo>
                  <a:cubicBezTo>
                    <a:pt x="2804" y="4253"/>
                    <a:pt x="2962" y="4096"/>
                    <a:pt x="3151" y="4096"/>
                  </a:cubicBezTo>
                  <a:close/>
                  <a:moveTo>
                    <a:pt x="3182" y="0"/>
                  </a:moveTo>
                  <a:cubicBezTo>
                    <a:pt x="1481" y="0"/>
                    <a:pt x="63" y="1418"/>
                    <a:pt x="63" y="3119"/>
                  </a:cubicBezTo>
                  <a:cubicBezTo>
                    <a:pt x="63" y="3655"/>
                    <a:pt x="189" y="4159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47" y="6238"/>
                    <a:pt x="473" y="6238"/>
                  </a:cubicBezTo>
                  <a:lnTo>
                    <a:pt x="1764" y="5892"/>
                  </a:lnTo>
                  <a:cubicBezTo>
                    <a:pt x="2205" y="6144"/>
                    <a:pt x="2678" y="6238"/>
                    <a:pt x="3182" y="6238"/>
                  </a:cubicBezTo>
                  <a:cubicBezTo>
                    <a:pt x="4915" y="6238"/>
                    <a:pt x="6301" y="4789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29" name="Google Shape;9315;p73">
              <a:extLst>
                <a:ext uri="{FF2B5EF4-FFF2-40B4-BE49-F238E27FC236}">
                  <a16:creationId xmlns:a16="http://schemas.microsoft.com/office/drawing/2014/main" id="{D1279EA7-BAD0-67D7-3A95-4B3E56D466F7}"/>
                </a:ext>
              </a:extLst>
            </p:cNvPr>
            <p:cNvSpPr/>
            <p:nvPr/>
          </p:nvSpPr>
          <p:spPr>
            <a:xfrm>
              <a:off x="581525" y="3440725"/>
              <a:ext cx="157550" cy="108700"/>
            </a:xfrm>
            <a:custGeom>
              <a:avLst/>
              <a:gdLst/>
              <a:ahLst/>
              <a:cxnLst/>
              <a:rect l="l" t="t" r="r" b="b"/>
              <a:pathLst>
                <a:path w="6302" h="4348" extrusionOk="0">
                  <a:moveTo>
                    <a:pt x="1355" y="0"/>
                  </a:moveTo>
                  <a:cubicBezTo>
                    <a:pt x="567" y="567"/>
                    <a:pt x="0" y="1513"/>
                    <a:pt x="0" y="2584"/>
                  </a:cubicBezTo>
                  <a:lnTo>
                    <a:pt x="0" y="4001"/>
                  </a:lnTo>
                  <a:cubicBezTo>
                    <a:pt x="63" y="4190"/>
                    <a:pt x="221" y="4348"/>
                    <a:pt x="410" y="4348"/>
                  </a:cubicBezTo>
                  <a:lnTo>
                    <a:pt x="5955" y="4348"/>
                  </a:lnTo>
                  <a:cubicBezTo>
                    <a:pt x="6144" y="4348"/>
                    <a:pt x="6301" y="4190"/>
                    <a:pt x="6301" y="4001"/>
                  </a:cubicBezTo>
                  <a:lnTo>
                    <a:pt x="6301" y="2584"/>
                  </a:lnTo>
                  <a:cubicBezTo>
                    <a:pt x="6301" y="1513"/>
                    <a:pt x="5797" y="599"/>
                    <a:pt x="4978" y="0"/>
                  </a:cubicBezTo>
                  <a:cubicBezTo>
                    <a:pt x="4537" y="536"/>
                    <a:pt x="3875" y="851"/>
                    <a:pt x="3151" y="851"/>
                  </a:cubicBezTo>
                  <a:cubicBezTo>
                    <a:pt x="2458" y="851"/>
                    <a:pt x="1796" y="536"/>
                    <a:pt x="13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30" name="Google Shape;9316;p73">
            <a:extLst>
              <a:ext uri="{FF2B5EF4-FFF2-40B4-BE49-F238E27FC236}">
                <a16:creationId xmlns:a16="http://schemas.microsoft.com/office/drawing/2014/main" id="{BCF6A6C2-858D-7296-2564-8597AC4ED3AF}"/>
              </a:ext>
            </a:extLst>
          </p:cNvPr>
          <p:cNvGrpSpPr/>
          <p:nvPr/>
        </p:nvGrpSpPr>
        <p:grpSpPr>
          <a:xfrm>
            <a:off x="402501" y="4779310"/>
            <a:ext cx="540262" cy="536744"/>
            <a:chOff x="580725" y="3617925"/>
            <a:chExt cx="299325" cy="297375"/>
          </a:xfrm>
          <a:solidFill>
            <a:schemeClr val="bg1"/>
          </a:solidFill>
        </p:grpSpPr>
        <p:sp>
          <p:nvSpPr>
            <p:cNvPr id="7922" name="Google Shape;9317;p73">
              <a:extLst>
                <a:ext uri="{FF2B5EF4-FFF2-40B4-BE49-F238E27FC236}">
                  <a16:creationId xmlns:a16="http://schemas.microsoft.com/office/drawing/2014/main" id="{5E373748-5442-BDBE-BE96-05C2F27E1481}"/>
                </a:ext>
              </a:extLst>
            </p:cNvPr>
            <p:cNvSpPr/>
            <p:nvPr/>
          </p:nvSpPr>
          <p:spPr>
            <a:xfrm>
              <a:off x="6090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07"/>
                    <a:pt x="473" y="2048"/>
                    <a:pt x="1041" y="2048"/>
                  </a:cubicBezTo>
                  <a:cubicBezTo>
                    <a:pt x="1608" y="2048"/>
                    <a:pt x="2049" y="1607"/>
                    <a:pt x="2049" y="1040"/>
                  </a:cubicBezTo>
                  <a:cubicBezTo>
                    <a:pt x="2049" y="473"/>
                    <a:pt x="1608" y="0"/>
                    <a:pt x="10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23" name="Google Shape;9318;p73">
              <a:extLst>
                <a:ext uri="{FF2B5EF4-FFF2-40B4-BE49-F238E27FC236}">
                  <a16:creationId xmlns:a16="http://schemas.microsoft.com/office/drawing/2014/main" id="{78667AC1-5E62-0314-05EE-3BDA3155C6BA}"/>
                </a:ext>
              </a:extLst>
            </p:cNvPr>
            <p:cNvSpPr/>
            <p:nvPr/>
          </p:nvSpPr>
          <p:spPr>
            <a:xfrm>
              <a:off x="668950" y="3617925"/>
              <a:ext cx="122875" cy="104475"/>
            </a:xfrm>
            <a:custGeom>
              <a:avLst/>
              <a:gdLst/>
              <a:ahLst/>
              <a:cxnLst/>
              <a:rect l="l" t="t" r="r" b="b"/>
              <a:pathLst>
                <a:path w="4915" h="4179" extrusionOk="0"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lnTo>
                    <a:pt x="0" y="1797"/>
                  </a:lnTo>
                  <a:cubicBezTo>
                    <a:pt x="0" y="2364"/>
                    <a:pt x="473" y="2805"/>
                    <a:pt x="1040" y="2805"/>
                  </a:cubicBezTo>
                  <a:lnTo>
                    <a:pt x="2300" y="2805"/>
                  </a:lnTo>
                  <a:lnTo>
                    <a:pt x="3592" y="4097"/>
                  </a:lnTo>
                  <a:cubicBezTo>
                    <a:pt x="3672" y="4156"/>
                    <a:pt x="3764" y="4178"/>
                    <a:pt x="3853" y="4178"/>
                  </a:cubicBezTo>
                  <a:cubicBezTo>
                    <a:pt x="3905" y="4178"/>
                    <a:pt x="3955" y="4171"/>
                    <a:pt x="4001" y="4160"/>
                  </a:cubicBezTo>
                  <a:cubicBezTo>
                    <a:pt x="4127" y="4097"/>
                    <a:pt x="4190" y="3939"/>
                    <a:pt x="4190" y="3844"/>
                  </a:cubicBezTo>
                  <a:lnTo>
                    <a:pt x="4190" y="2742"/>
                  </a:lnTo>
                  <a:cubicBezTo>
                    <a:pt x="4600" y="2584"/>
                    <a:pt x="4915" y="2206"/>
                    <a:pt x="4915" y="1734"/>
                  </a:cubicBezTo>
                  <a:lnTo>
                    <a:pt x="4915" y="1072"/>
                  </a:lnTo>
                  <a:cubicBezTo>
                    <a:pt x="4915" y="473"/>
                    <a:pt x="4411" y="1"/>
                    <a:pt x="38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24" name="Google Shape;9319;p73">
              <a:extLst>
                <a:ext uri="{FF2B5EF4-FFF2-40B4-BE49-F238E27FC236}">
                  <a16:creationId xmlns:a16="http://schemas.microsoft.com/office/drawing/2014/main" id="{5DC2ECFB-E2DF-EBED-EABB-115C3FD3D616}"/>
                </a:ext>
              </a:extLst>
            </p:cNvPr>
            <p:cNvSpPr/>
            <p:nvPr/>
          </p:nvSpPr>
          <p:spPr>
            <a:xfrm>
              <a:off x="580725" y="3721900"/>
              <a:ext cx="141800" cy="192025"/>
            </a:xfrm>
            <a:custGeom>
              <a:avLst/>
              <a:gdLst/>
              <a:ahLst/>
              <a:cxnLst/>
              <a:rect l="l" t="t" r="r" b="b"/>
              <a:pathLst>
                <a:path w="5672" h="7681" extrusionOk="0">
                  <a:moveTo>
                    <a:pt x="3340" y="4506"/>
                  </a:moveTo>
                  <a:lnTo>
                    <a:pt x="3718" y="5577"/>
                  </a:lnTo>
                  <a:lnTo>
                    <a:pt x="1229" y="5577"/>
                  </a:lnTo>
                  <a:lnTo>
                    <a:pt x="1450" y="4600"/>
                  </a:lnTo>
                  <a:lnTo>
                    <a:pt x="1450" y="4506"/>
                  </a:lnTo>
                  <a:close/>
                  <a:moveTo>
                    <a:pt x="1450" y="1"/>
                  </a:moveTo>
                  <a:cubicBezTo>
                    <a:pt x="1135" y="1"/>
                    <a:pt x="883" y="221"/>
                    <a:pt x="788" y="505"/>
                  </a:cubicBezTo>
                  <a:lnTo>
                    <a:pt x="95" y="3624"/>
                  </a:lnTo>
                  <a:cubicBezTo>
                    <a:pt x="1" y="4096"/>
                    <a:pt x="316" y="4506"/>
                    <a:pt x="757" y="4506"/>
                  </a:cubicBezTo>
                  <a:lnTo>
                    <a:pt x="95" y="7247"/>
                  </a:lnTo>
                  <a:cubicBezTo>
                    <a:pt x="32" y="7436"/>
                    <a:pt x="158" y="7593"/>
                    <a:pt x="316" y="7656"/>
                  </a:cubicBezTo>
                  <a:cubicBezTo>
                    <a:pt x="350" y="7668"/>
                    <a:pt x="383" y="7673"/>
                    <a:pt x="415" y="7673"/>
                  </a:cubicBezTo>
                  <a:cubicBezTo>
                    <a:pt x="559" y="7673"/>
                    <a:pt x="679" y="7565"/>
                    <a:pt x="757" y="7436"/>
                  </a:cubicBezTo>
                  <a:lnTo>
                    <a:pt x="1040" y="6301"/>
                  </a:lnTo>
                  <a:lnTo>
                    <a:pt x="3939" y="6301"/>
                  </a:lnTo>
                  <a:lnTo>
                    <a:pt x="4254" y="7152"/>
                  </a:lnTo>
                  <a:cubicBezTo>
                    <a:pt x="4358" y="7492"/>
                    <a:pt x="4637" y="7680"/>
                    <a:pt x="4908" y="7680"/>
                  </a:cubicBezTo>
                  <a:cubicBezTo>
                    <a:pt x="4964" y="7680"/>
                    <a:pt x="5019" y="7672"/>
                    <a:pt x="5073" y="7656"/>
                  </a:cubicBezTo>
                  <a:cubicBezTo>
                    <a:pt x="5451" y="7593"/>
                    <a:pt x="5672" y="7184"/>
                    <a:pt x="5609" y="6837"/>
                  </a:cubicBezTo>
                  <a:lnTo>
                    <a:pt x="4569" y="3687"/>
                  </a:lnTo>
                  <a:cubicBezTo>
                    <a:pt x="4506" y="3372"/>
                    <a:pt x="4222" y="3183"/>
                    <a:pt x="3907" y="3183"/>
                  </a:cubicBezTo>
                  <a:lnTo>
                    <a:pt x="3183" y="3183"/>
                  </a:lnTo>
                  <a:cubicBezTo>
                    <a:pt x="2994" y="3183"/>
                    <a:pt x="2836" y="3025"/>
                    <a:pt x="2836" y="2836"/>
                  </a:cubicBezTo>
                  <a:cubicBezTo>
                    <a:pt x="2836" y="2615"/>
                    <a:pt x="2994" y="2458"/>
                    <a:pt x="3183" y="2458"/>
                  </a:cubicBezTo>
                  <a:lnTo>
                    <a:pt x="4222" y="2458"/>
                  </a:lnTo>
                  <a:cubicBezTo>
                    <a:pt x="4600" y="2458"/>
                    <a:pt x="4915" y="2143"/>
                    <a:pt x="4915" y="1765"/>
                  </a:cubicBezTo>
                  <a:cubicBezTo>
                    <a:pt x="4915" y="1355"/>
                    <a:pt x="4600" y="1040"/>
                    <a:pt x="4222" y="1040"/>
                  </a:cubicBezTo>
                  <a:lnTo>
                    <a:pt x="2332" y="1040"/>
                  </a:lnTo>
                  <a:lnTo>
                    <a:pt x="2080" y="379"/>
                  </a:lnTo>
                  <a:cubicBezTo>
                    <a:pt x="1985" y="158"/>
                    <a:pt x="1733" y="1"/>
                    <a:pt x="14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25" name="Google Shape;9320;p73">
              <a:extLst>
                <a:ext uri="{FF2B5EF4-FFF2-40B4-BE49-F238E27FC236}">
                  <a16:creationId xmlns:a16="http://schemas.microsoft.com/office/drawing/2014/main" id="{8C903D58-12D1-1E6E-B44B-11E225285173}"/>
                </a:ext>
              </a:extLst>
            </p:cNvPr>
            <p:cNvSpPr/>
            <p:nvPr/>
          </p:nvSpPr>
          <p:spPr>
            <a:xfrm>
              <a:off x="8004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09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07"/>
                    <a:pt x="442" y="2048"/>
                    <a:pt x="1009" y="2048"/>
                  </a:cubicBezTo>
                  <a:cubicBezTo>
                    <a:pt x="1576" y="2048"/>
                    <a:pt x="2048" y="1607"/>
                    <a:pt x="2048" y="1040"/>
                  </a:cubicBez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26" name="Google Shape;9321;p73">
              <a:extLst>
                <a:ext uri="{FF2B5EF4-FFF2-40B4-BE49-F238E27FC236}">
                  <a16:creationId xmlns:a16="http://schemas.microsoft.com/office/drawing/2014/main" id="{B0DF762E-E8D3-8417-CB91-2F96F58DC6B4}"/>
                </a:ext>
              </a:extLst>
            </p:cNvPr>
            <p:cNvSpPr/>
            <p:nvPr/>
          </p:nvSpPr>
          <p:spPr>
            <a:xfrm>
              <a:off x="738250" y="3722700"/>
              <a:ext cx="141800" cy="192600"/>
            </a:xfrm>
            <a:custGeom>
              <a:avLst/>
              <a:gdLst/>
              <a:ahLst/>
              <a:cxnLst/>
              <a:rect l="l" t="t" r="r" b="b"/>
              <a:pathLst>
                <a:path w="5672" h="7704" extrusionOk="0">
                  <a:moveTo>
                    <a:pt x="4222" y="4474"/>
                  </a:moveTo>
                  <a:lnTo>
                    <a:pt x="4222" y="4568"/>
                  </a:lnTo>
                  <a:lnTo>
                    <a:pt x="4443" y="5545"/>
                  </a:lnTo>
                  <a:lnTo>
                    <a:pt x="1985" y="5545"/>
                  </a:lnTo>
                  <a:lnTo>
                    <a:pt x="2332" y="4474"/>
                  </a:lnTo>
                  <a:close/>
                  <a:moveTo>
                    <a:pt x="4222" y="0"/>
                  </a:moveTo>
                  <a:cubicBezTo>
                    <a:pt x="3939" y="0"/>
                    <a:pt x="3718" y="158"/>
                    <a:pt x="3592" y="378"/>
                  </a:cubicBezTo>
                  <a:lnTo>
                    <a:pt x="3340" y="1071"/>
                  </a:lnTo>
                  <a:lnTo>
                    <a:pt x="1450" y="1071"/>
                  </a:lnTo>
                  <a:cubicBezTo>
                    <a:pt x="1072" y="1071"/>
                    <a:pt x="757" y="1386"/>
                    <a:pt x="757" y="1764"/>
                  </a:cubicBezTo>
                  <a:cubicBezTo>
                    <a:pt x="757" y="2174"/>
                    <a:pt x="1072" y="2489"/>
                    <a:pt x="1450" y="2489"/>
                  </a:cubicBezTo>
                  <a:lnTo>
                    <a:pt x="2490" y="2489"/>
                  </a:lnTo>
                  <a:cubicBezTo>
                    <a:pt x="2679" y="2489"/>
                    <a:pt x="2836" y="2646"/>
                    <a:pt x="2836" y="2835"/>
                  </a:cubicBezTo>
                  <a:cubicBezTo>
                    <a:pt x="2836" y="3024"/>
                    <a:pt x="2679" y="3182"/>
                    <a:pt x="2490" y="3182"/>
                  </a:cubicBezTo>
                  <a:lnTo>
                    <a:pt x="1765" y="3182"/>
                  </a:lnTo>
                  <a:cubicBezTo>
                    <a:pt x="1450" y="3182"/>
                    <a:pt x="1198" y="3371"/>
                    <a:pt x="1103" y="3686"/>
                  </a:cubicBezTo>
                  <a:lnTo>
                    <a:pt x="95" y="6837"/>
                  </a:lnTo>
                  <a:cubicBezTo>
                    <a:pt x="1" y="7215"/>
                    <a:pt x="190" y="7593"/>
                    <a:pt x="599" y="7687"/>
                  </a:cubicBezTo>
                  <a:cubicBezTo>
                    <a:pt x="643" y="7696"/>
                    <a:pt x="690" y="7701"/>
                    <a:pt x="738" y="7701"/>
                  </a:cubicBezTo>
                  <a:cubicBezTo>
                    <a:pt x="1030" y="7701"/>
                    <a:pt x="1364" y="7531"/>
                    <a:pt x="1418" y="7152"/>
                  </a:cubicBezTo>
                  <a:lnTo>
                    <a:pt x="1733" y="6301"/>
                  </a:lnTo>
                  <a:lnTo>
                    <a:pt x="4632" y="6301"/>
                  </a:lnTo>
                  <a:lnTo>
                    <a:pt x="4915" y="7435"/>
                  </a:lnTo>
                  <a:cubicBezTo>
                    <a:pt x="4967" y="7591"/>
                    <a:pt x="5104" y="7704"/>
                    <a:pt x="5257" y="7704"/>
                  </a:cubicBezTo>
                  <a:cubicBezTo>
                    <a:pt x="5290" y="7704"/>
                    <a:pt x="5323" y="7698"/>
                    <a:pt x="5356" y="7687"/>
                  </a:cubicBezTo>
                  <a:cubicBezTo>
                    <a:pt x="5546" y="7624"/>
                    <a:pt x="5672" y="7435"/>
                    <a:pt x="5577" y="7246"/>
                  </a:cubicBezTo>
                  <a:lnTo>
                    <a:pt x="4915" y="4537"/>
                  </a:lnTo>
                  <a:cubicBezTo>
                    <a:pt x="5356" y="4474"/>
                    <a:pt x="5672" y="4064"/>
                    <a:pt x="5609" y="3623"/>
                  </a:cubicBezTo>
                  <a:lnTo>
                    <a:pt x="4884" y="504"/>
                  </a:lnTo>
                  <a:cubicBezTo>
                    <a:pt x="4821" y="189"/>
                    <a:pt x="4537" y="0"/>
                    <a:pt x="42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31" name="Google Shape;9322;p73">
            <a:extLst>
              <a:ext uri="{FF2B5EF4-FFF2-40B4-BE49-F238E27FC236}">
                <a16:creationId xmlns:a16="http://schemas.microsoft.com/office/drawing/2014/main" id="{F449ECE0-926F-A618-C9CC-B393DF9C950A}"/>
              </a:ext>
            </a:extLst>
          </p:cNvPr>
          <p:cNvGrpSpPr/>
          <p:nvPr/>
        </p:nvGrpSpPr>
        <p:grpSpPr>
          <a:xfrm>
            <a:off x="405344" y="5428277"/>
            <a:ext cx="534576" cy="534576"/>
            <a:chOff x="583100" y="3982600"/>
            <a:chExt cx="296175" cy="296175"/>
          </a:xfrm>
          <a:solidFill>
            <a:schemeClr val="bg1"/>
          </a:solidFill>
        </p:grpSpPr>
        <p:sp>
          <p:nvSpPr>
            <p:cNvPr id="7915" name="Google Shape;9323;p73">
              <a:extLst>
                <a:ext uri="{FF2B5EF4-FFF2-40B4-BE49-F238E27FC236}">
                  <a16:creationId xmlns:a16="http://schemas.microsoft.com/office/drawing/2014/main" id="{8C7F7F83-FD79-E31E-ADA4-69DB97CA1890}"/>
                </a:ext>
              </a:extLst>
            </p:cNvPr>
            <p:cNvSpPr/>
            <p:nvPr/>
          </p:nvSpPr>
          <p:spPr>
            <a:xfrm>
              <a:off x="694925" y="3982600"/>
              <a:ext cx="70925" cy="68550"/>
            </a:xfrm>
            <a:custGeom>
              <a:avLst/>
              <a:gdLst/>
              <a:ahLst/>
              <a:cxnLst/>
              <a:rect l="l" t="t" r="r" b="b"/>
              <a:pathLst>
                <a:path w="2837" h="2742" extrusionOk="0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16" name="Google Shape;9324;p73">
              <a:extLst>
                <a:ext uri="{FF2B5EF4-FFF2-40B4-BE49-F238E27FC236}">
                  <a16:creationId xmlns:a16="http://schemas.microsoft.com/office/drawing/2014/main" id="{42B8DCAE-C7E9-0345-6289-73C1F3A80F02}"/>
                </a:ext>
              </a:extLst>
            </p:cNvPr>
            <p:cNvSpPr/>
            <p:nvPr/>
          </p:nvSpPr>
          <p:spPr>
            <a:xfrm>
              <a:off x="609075" y="4139350"/>
              <a:ext cx="69350" cy="68525"/>
            </a:xfrm>
            <a:custGeom>
              <a:avLst/>
              <a:gdLst/>
              <a:ahLst/>
              <a:cxnLst/>
              <a:rect l="l" t="t" r="r" b="b"/>
              <a:pathLst>
                <a:path w="2774" h="2741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17" name="Google Shape;9325;p73">
              <a:extLst>
                <a:ext uri="{FF2B5EF4-FFF2-40B4-BE49-F238E27FC236}">
                  <a16:creationId xmlns:a16="http://schemas.microsoft.com/office/drawing/2014/main" id="{2D4F5E8C-6327-5316-11E3-1FE52A08179D}"/>
                </a:ext>
              </a:extLst>
            </p:cNvPr>
            <p:cNvSpPr/>
            <p:nvPr/>
          </p:nvSpPr>
          <p:spPr>
            <a:xfrm>
              <a:off x="783925" y="41401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18" name="Google Shape;9326;p73">
              <a:extLst>
                <a:ext uri="{FF2B5EF4-FFF2-40B4-BE49-F238E27FC236}">
                  <a16:creationId xmlns:a16="http://schemas.microsoft.com/office/drawing/2014/main" id="{E8D0686D-D757-567B-459F-114937538976}"/>
                </a:ext>
              </a:extLst>
            </p:cNvPr>
            <p:cNvSpPr/>
            <p:nvPr/>
          </p:nvSpPr>
          <p:spPr>
            <a:xfrm>
              <a:off x="583100" y="4207075"/>
              <a:ext cx="122100" cy="71700"/>
            </a:xfrm>
            <a:custGeom>
              <a:avLst/>
              <a:gdLst/>
              <a:ahLst/>
              <a:cxnLst/>
              <a:rect l="l" t="t" r="r" b="b"/>
              <a:pathLst>
                <a:path w="4884" h="2868" extrusionOk="0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19" name="Google Shape;9327;p73">
              <a:extLst>
                <a:ext uri="{FF2B5EF4-FFF2-40B4-BE49-F238E27FC236}">
                  <a16:creationId xmlns:a16="http://schemas.microsoft.com/office/drawing/2014/main" id="{8541344C-71DF-02C0-9839-D4F6D0FEF0F0}"/>
                </a:ext>
              </a:extLst>
            </p:cNvPr>
            <p:cNvSpPr/>
            <p:nvPr/>
          </p:nvSpPr>
          <p:spPr>
            <a:xfrm>
              <a:off x="669725" y="4049550"/>
              <a:ext cx="122900" cy="72475"/>
            </a:xfrm>
            <a:custGeom>
              <a:avLst/>
              <a:gdLst/>
              <a:ahLst/>
              <a:cxnLst/>
              <a:rect l="l" t="t" r="r" b="b"/>
              <a:pathLst>
                <a:path w="4916" h="2899" extrusionOk="0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20" name="Google Shape;9328;p73">
              <a:extLst>
                <a:ext uri="{FF2B5EF4-FFF2-40B4-BE49-F238E27FC236}">
                  <a16:creationId xmlns:a16="http://schemas.microsoft.com/office/drawing/2014/main" id="{6E9CFECF-45FE-6E18-E721-A450D05A41C9}"/>
                </a:ext>
              </a:extLst>
            </p:cNvPr>
            <p:cNvSpPr/>
            <p:nvPr/>
          </p:nvSpPr>
          <p:spPr>
            <a:xfrm>
              <a:off x="757150" y="42070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21" name="Google Shape;9329;p73">
              <a:extLst>
                <a:ext uri="{FF2B5EF4-FFF2-40B4-BE49-F238E27FC236}">
                  <a16:creationId xmlns:a16="http://schemas.microsoft.com/office/drawing/2014/main" id="{C7EAF346-3467-BA56-E8BC-67A05153A6B9}"/>
                </a:ext>
              </a:extLst>
            </p:cNvPr>
            <p:cNvSpPr/>
            <p:nvPr/>
          </p:nvSpPr>
          <p:spPr>
            <a:xfrm>
              <a:off x="691775" y="4139350"/>
              <a:ext cx="77225" cy="64600"/>
            </a:xfrm>
            <a:custGeom>
              <a:avLst/>
              <a:gdLst/>
              <a:ahLst/>
              <a:cxnLst/>
              <a:rect l="l" t="t" r="r" b="b"/>
              <a:pathLst>
                <a:path w="3089" h="2584" extrusionOk="0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32" name="Google Shape;9330;p73">
            <a:extLst>
              <a:ext uri="{FF2B5EF4-FFF2-40B4-BE49-F238E27FC236}">
                <a16:creationId xmlns:a16="http://schemas.microsoft.com/office/drawing/2014/main" id="{549C83E5-2916-BEDD-9259-9D5A4B28595B}"/>
              </a:ext>
            </a:extLst>
          </p:cNvPr>
          <p:cNvGrpSpPr/>
          <p:nvPr/>
        </p:nvGrpSpPr>
        <p:grpSpPr>
          <a:xfrm>
            <a:off x="3814587" y="4108664"/>
            <a:ext cx="469148" cy="532457"/>
            <a:chOff x="2423775" y="3226875"/>
            <a:chExt cx="259925" cy="295000"/>
          </a:xfrm>
          <a:solidFill>
            <a:schemeClr val="bg1"/>
          </a:solidFill>
        </p:grpSpPr>
        <p:sp>
          <p:nvSpPr>
            <p:cNvPr id="7912" name="Google Shape;9331;p73">
              <a:extLst>
                <a:ext uri="{FF2B5EF4-FFF2-40B4-BE49-F238E27FC236}">
                  <a16:creationId xmlns:a16="http://schemas.microsoft.com/office/drawing/2014/main" id="{C96A619E-FFAD-C746-D53D-123D595872A7}"/>
                </a:ext>
              </a:extLst>
            </p:cNvPr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13" name="Google Shape;9332;p73">
              <a:extLst>
                <a:ext uri="{FF2B5EF4-FFF2-40B4-BE49-F238E27FC236}">
                  <a16:creationId xmlns:a16="http://schemas.microsoft.com/office/drawing/2014/main" id="{EE48ED85-E730-2E9B-87D4-1A0698BB9AE2}"/>
                </a:ext>
              </a:extLst>
            </p:cNvPr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14" name="Google Shape;9333;p73">
              <a:extLst>
                <a:ext uri="{FF2B5EF4-FFF2-40B4-BE49-F238E27FC236}">
                  <a16:creationId xmlns:a16="http://schemas.microsoft.com/office/drawing/2014/main" id="{B4B45551-3080-B239-656B-A44B874741D9}"/>
                </a:ext>
              </a:extLst>
            </p:cNvPr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33" name="Google Shape;9334;p73">
            <a:extLst>
              <a:ext uri="{FF2B5EF4-FFF2-40B4-BE49-F238E27FC236}">
                <a16:creationId xmlns:a16="http://schemas.microsoft.com/office/drawing/2014/main" id="{0F23ED50-5639-5483-8D3B-50CCB05E067A}"/>
              </a:ext>
            </a:extLst>
          </p:cNvPr>
          <p:cNvGrpSpPr/>
          <p:nvPr/>
        </p:nvGrpSpPr>
        <p:grpSpPr>
          <a:xfrm>
            <a:off x="3779750" y="4782515"/>
            <a:ext cx="538819" cy="530337"/>
            <a:chOff x="2404875" y="3592725"/>
            <a:chExt cx="298525" cy="293825"/>
          </a:xfrm>
          <a:solidFill>
            <a:schemeClr val="bg1"/>
          </a:solidFill>
        </p:grpSpPr>
        <p:sp>
          <p:nvSpPr>
            <p:cNvPr id="7909" name="Google Shape;9335;p73">
              <a:extLst>
                <a:ext uri="{FF2B5EF4-FFF2-40B4-BE49-F238E27FC236}">
                  <a16:creationId xmlns:a16="http://schemas.microsoft.com/office/drawing/2014/main" id="{ACE2DDC5-8D8F-D95F-9620-FF43875E5150}"/>
                </a:ext>
              </a:extLst>
            </p:cNvPr>
            <p:cNvSpPr/>
            <p:nvPr/>
          </p:nvSpPr>
          <p:spPr>
            <a:xfrm>
              <a:off x="2404875" y="3747900"/>
              <a:ext cx="52775" cy="138650"/>
            </a:xfrm>
            <a:custGeom>
              <a:avLst/>
              <a:gdLst/>
              <a:ahLst/>
              <a:cxnLst/>
              <a:rect l="l" t="t" r="r" b="b"/>
              <a:pathLst>
                <a:path w="2111" h="554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10" name="Google Shape;9336;p73">
              <a:extLst>
                <a:ext uri="{FF2B5EF4-FFF2-40B4-BE49-F238E27FC236}">
                  <a16:creationId xmlns:a16="http://schemas.microsoft.com/office/drawing/2014/main" id="{A202729B-5A13-DEA1-FE46-11861B0474FC}"/>
                </a:ext>
              </a:extLst>
            </p:cNvPr>
            <p:cNvSpPr/>
            <p:nvPr/>
          </p:nvSpPr>
          <p:spPr>
            <a:xfrm>
              <a:off x="2458425" y="3592725"/>
              <a:ext cx="190625" cy="160700"/>
            </a:xfrm>
            <a:custGeom>
              <a:avLst/>
              <a:gdLst/>
              <a:ahLst/>
              <a:cxnLst/>
              <a:rect l="l" t="t" r="r" b="b"/>
              <a:pathLst>
                <a:path w="7625" h="6428" extrusionOk="0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11" name="Google Shape;9337;p73">
              <a:extLst>
                <a:ext uri="{FF2B5EF4-FFF2-40B4-BE49-F238E27FC236}">
                  <a16:creationId xmlns:a16="http://schemas.microsoft.com/office/drawing/2014/main" id="{A647305E-E923-336B-9E97-E12629402254}"/>
                </a:ext>
              </a:extLst>
            </p:cNvPr>
            <p:cNvSpPr/>
            <p:nvPr/>
          </p:nvSpPr>
          <p:spPr>
            <a:xfrm>
              <a:off x="2474975" y="3742775"/>
              <a:ext cx="228425" cy="125650"/>
            </a:xfrm>
            <a:custGeom>
              <a:avLst/>
              <a:gdLst/>
              <a:ahLst/>
              <a:cxnLst/>
              <a:rect l="l" t="t" r="r" b="b"/>
              <a:pathLst>
                <a:path w="9137" h="5026" extrusionOk="0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34" name="Google Shape;9338;p73">
            <a:extLst>
              <a:ext uri="{FF2B5EF4-FFF2-40B4-BE49-F238E27FC236}">
                <a16:creationId xmlns:a16="http://schemas.microsoft.com/office/drawing/2014/main" id="{93C0BE7D-F091-99B5-3DC5-A4E813763A78}"/>
              </a:ext>
            </a:extLst>
          </p:cNvPr>
          <p:cNvGrpSpPr/>
          <p:nvPr/>
        </p:nvGrpSpPr>
        <p:grpSpPr>
          <a:xfrm>
            <a:off x="3781172" y="5428998"/>
            <a:ext cx="535976" cy="533134"/>
            <a:chOff x="2404875" y="3955825"/>
            <a:chExt cx="296950" cy="295375"/>
          </a:xfrm>
          <a:solidFill>
            <a:schemeClr val="bg1"/>
          </a:solidFill>
        </p:grpSpPr>
        <p:sp>
          <p:nvSpPr>
            <p:cNvPr id="7905" name="Google Shape;9339;p73">
              <a:extLst>
                <a:ext uri="{FF2B5EF4-FFF2-40B4-BE49-F238E27FC236}">
                  <a16:creationId xmlns:a16="http://schemas.microsoft.com/office/drawing/2014/main" id="{8DD978B5-5A21-836B-24F8-A2DE4BAE5889}"/>
                </a:ext>
              </a:extLst>
            </p:cNvPr>
            <p:cNvSpPr/>
            <p:nvPr/>
          </p:nvSpPr>
          <p:spPr>
            <a:xfrm>
              <a:off x="2404875" y="3955825"/>
              <a:ext cx="219775" cy="224500"/>
            </a:xfrm>
            <a:custGeom>
              <a:avLst/>
              <a:gdLst/>
              <a:ahLst/>
              <a:cxnLst/>
              <a:rect l="l" t="t" r="r" b="b"/>
              <a:pathLst>
                <a:path w="8791" h="8980" extrusionOk="0">
                  <a:moveTo>
                    <a:pt x="4537" y="0"/>
                  </a:moveTo>
                  <a:cubicBezTo>
                    <a:pt x="2048" y="0"/>
                    <a:pt x="0" y="2017"/>
                    <a:pt x="0" y="4506"/>
                  </a:cubicBezTo>
                  <a:cubicBezTo>
                    <a:pt x="0" y="6963"/>
                    <a:pt x="2048" y="8979"/>
                    <a:pt x="4537" y="8979"/>
                  </a:cubicBezTo>
                  <a:cubicBezTo>
                    <a:pt x="6459" y="8979"/>
                    <a:pt x="8160" y="7719"/>
                    <a:pt x="8790" y="5986"/>
                  </a:cubicBezTo>
                  <a:cubicBezTo>
                    <a:pt x="8633" y="5860"/>
                    <a:pt x="8443" y="5640"/>
                    <a:pt x="8286" y="5514"/>
                  </a:cubicBezTo>
                  <a:lnTo>
                    <a:pt x="7498" y="5514"/>
                  </a:lnTo>
                  <a:cubicBezTo>
                    <a:pt x="7057" y="6742"/>
                    <a:pt x="5923" y="7593"/>
                    <a:pt x="4568" y="7593"/>
                  </a:cubicBezTo>
                  <a:cubicBezTo>
                    <a:pt x="2836" y="7593"/>
                    <a:pt x="1481" y="6175"/>
                    <a:pt x="1481" y="4506"/>
                  </a:cubicBezTo>
                  <a:cubicBezTo>
                    <a:pt x="1481" y="2804"/>
                    <a:pt x="2867" y="1387"/>
                    <a:pt x="4568" y="1387"/>
                  </a:cubicBezTo>
                  <a:cubicBezTo>
                    <a:pt x="5923" y="1387"/>
                    <a:pt x="7057" y="2237"/>
                    <a:pt x="7498" y="3466"/>
                  </a:cubicBezTo>
                  <a:lnTo>
                    <a:pt x="8286" y="3466"/>
                  </a:lnTo>
                  <a:cubicBezTo>
                    <a:pt x="8443" y="3308"/>
                    <a:pt x="8633" y="3088"/>
                    <a:pt x="8790" y="2993"/>
                  </a:cubicBezTo>
                  <a:cubicBezTo>
                    <a:pt x="8160" y="1261"/>
                    <a:pt x="6522" y="0"/>
                    <a:pt x="45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06" name="Google Shape;9340;p73">
              <a:extLst>
                <a:ext uri="{FF2B5EF4-FFF2-40B4-BE49-F238E27FC236}">
                  <a16:creationId xmlns:a16="http://schemas.microsoft.com/office/drawing/2014/main" id="{5BFEE145-9BD6-A500-123C-C2A85D5DBE32}"/>
                </a:ext>
              </a:extLst>
            </p:cNvPr>
            <p:cNvSpPr/>
            <p:nvPr/>
          </p:nvSpPr>
          <p:spPr>
            <a:xfrm>
              <a:off x="2510400" y="4024075"/>
              <a:ext cx="191425" cy="87575"/>
            </a:xfrm>
            <a:custGeom>
              <a:avLst/>
              <a:gdLst/>
              <a:ahLst/>
              <a:cxnLst/>
              <a:rect l="l" t="t" r="r" b="b"/>
              <a:pathLst>
                <a:path w="7657" h="3503" extrusionOk="0">
                  <a:moveTo>
                    <a:pt x="7260" y="0"/>
                  </a:moveTo>
                  <a:cubicBezTo>
                    <a:pt x="7232" y="0"/>
                    <a:pt x="7206" y="4"/>
                    <a:pt x="7184" y="11"/>
                  </a:cubicBezTo>
                  <a:lnTo>
                    <a:pt x="5073" y="736"/>
                  </a:lnTo>
                  <a:cubicBezTo>
                    <a:pt x="5042" y="736"/>
                    <a:pt x="5010" y="767"/>
                    <a:pt x="4947" y="799"/>
                  </a:cubicBezTo>
                  <a:lnTo>
                    <a:pt x="4380" y="1398"/>
                  </a:lnTo>
                  <a:lnTo>
                    <a:pt x="347" y="1398"/>
                  </a:lnTo>
                  <a:cubicBezTo>
                    <a:pt x="158" y="1398"/>
                    <a:pt x="1" y="1555"/>
                    <a:pt x="1" y="1744"/>
                  </a:cubicBezTo>
                  <a:cubicBezTo>
                    <a:pt x="1" y="1965"/>
                    <a:pt x="158" y="2122"/>
                    <a:pt x="347" y="2122"/>
                  </a:cubicBezTo>
                  <a:lnTo>
                    <a:pt x="4380" y="2122"/>
                  </a:lnTo>
                  <a:lnTo>
                    <a:pt x="4947" y="2689"/>
                  </a:lnTo>
                  <a:cubicBezTo>
                    <a:pt x="5010" y="2752"/>
                    <a:pt x="5042" y="2784"/>
                    <a:pt x="5073" y="2784"/>
                  </a:cubicBezTo>
                  <a:lnTo>
                    <a:pt x="7184" y="3477"/>
                  </a:lnTo>
                  <a:cubicBezTo>
                    <a:pt x="7210" y="3494"/>
                    <a:pt x="7242" y="3502"/>
                    <a:pt x="7275" y="3502"/>
                  </a:cubicBezTo>
                  <a:cubicBezTo>
                    <a:pt x="7362" y="3502"/>
                    <a:pt x="7462" y="3451"/>
                    <a:pt x="7531" y="3382"/>
                  </a:cubicBezTo>
                  <a:cubicBezTo>
                    <a:pt x="7594" y="3256"/>
                    <a:pt x="7657" y="3099"/>
                    <a:pt x="7562" y="2973"/>
                  </a:cubicBezTo>
                  <a:lnTo>
                    <a:pt x="6932" y="1744"/>
                  </a:lnTo>
                  <a:lnTo>
                    <a:pt x="7562" y="547"/>
                  </a:lnTo>
                  <a:cubicBezTo>
                    <a:pt x="7657" y="389"/>
                    <a:pt x="7594" y="232"/>
                    <a:pt x="7531" y="137"/>
                  </a:cubicBezTo>
                  <a:cubicBezTo>
                    <a:pt x="7458" y="41"/>
                    <a:pt x="7349" y="0"/>
                    <a:pt x="72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07" name="Google Shape;9341;p73">
              <a:extLst>
                <a:ext uri="{FF2B5EF4-FFF2-40B4-BE49-F238E27FC236}">
                  <a16:creationId xmlns:a16="http://schemas.microsoft.com/office/drawing/2014/main" id="{309C8503-9026-5DF7-106B-41D3C146D2ED}"/>
                </a:ext>
              </a:extLst>
            </p:cNvPr>
            <p:cNvSpPr/>
            <p:nvPr/>
          </p:nvSpPr>
          <p:spPr>
            <a:xfrm>
              <a:off x="2424550" y="4188175"/>
              <a:ext cx="189050" cy="63025"/>
            </a:xfrm>
            <a:custGeom>
              <a:avLst/>
              <a:gdLst/>
              <a:ahLst/>
              <a:cxnLst/>
              <a:rect l="l" t="t" r="r" b="b"/>
              <a:pathLst>
                <a:path w="7562" h="2521" extrusionOk="0">
                  <a:moveTo>
                    <a:pt x="1828" y="0"/>
                  </a:moveTo>
                  <a:lnTo>
                    <a:pt x="1482" y="1135"/>
                  </a:lnTo>
                  <a:lnTo>
                    <a:pt x="1040" y="1135"/>
                  </a:lnTo>
                  <a:cubicBezTo>
                    <a:pt x="442" y="1135"/>
                    <a:pt x="1" y="1607"/>
                    <a:pt x="1" y="2174"/>
                  </a:cubicBezTo>
                  <a:cubicBezTo>
                    <a:pt x="1" y="2363"/>
                    <a:pt x="158" y="2521"/>
                    <a:pt x="379" y="2521"/>
                  </a:cubicBezTo>
                  <a:lnTo>
                    <a:pt x="7310" y="2521"/>
                  </a:lnTo>
                  <a:cubicBezTo>
                    <a:pt x="7404" y="2489"/>
                    <a:pt x="7562" y="2363"/>
                    <a:pt x="7562" y="2174"/>
                  </a:cubicBezTo>
                  <a:cubicBezTo>
                    <a:pt x="7562" y="1576"/>
                    <a:pt x="7089" y="1135"/>
                    <a:pt x="6554" y="1135"/>
                  </a:cubicBezTo>
                  <a:lnTo>
                    <a:pt x="6113" y="1135"/>
                  </a:lnTo>
                  <a:lnTo>
                    <a:pt x="5766" y="0"/>
                  </a:lnTo>
                  <a:cubicBezTo>
                    <a:pt x="5168" y="252"/>
                    <a:pt x="4506" y="410"/>
                    <a:pt x="3781" y="410"/>
                  </a:cubicBezTo>
                  <a:cubicBezTo>
                    <a:pt x="3088" y="410"/>
                    <a:pt x="2427" y="252"/>
                    <a:pt x="18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08" name="Google Shape;9342;p73">
              <a:extLst>
                <a:ext uri="{FF2B5EF4-FFF2-40B4-BE49-F238E27FC236}">
                  <a16:creationId xmlns:a16="http://schemas.microsoft.com/office/drawing/2014/main" id="{A9EC5A94-0C0D-AD8B-997C-F5141005ED4D}"/>
                </a:ext>
              </a:extLst>
            </p:cNvPr>
            <p:cNvSpPr/>
            <p:nvPr/>
          </p:nvSpPr>
          <p:spPr>
            <a:xfrm>
              <a:off x="2457625" y="4007025"/>
              <a:ext cx="115025" cy="122100"/>
            </a:xfrm>
            <a:custGeom>
              <a:avLst/>
              <a:gdLst/>
              <a:ahLst/>
              <a:cxnLst/>
              <a:rect l="l" t="t" r="r" b="b"/>
              <a:pathLst>
                <a:path w="4601" h="4884" extrusionOk="0">
                  <a:moveTo>
                    <a:pt x="2427" y="0"/>
                  </a:moveTo>
                  <a:cubicBezTo>
                    <a:pt x="1104" y="0"/>
                    <a:pt x="1" y="1103"/>
                    <a:pt x="1" y="2458"/>
                  </a:cubicBezTo>
                  <a:cubicBezTo>
                    <a:pt x="1" y="3781"/>
                    <a:pt x="1104" y="4884"/>
                    <a:pt x="2427" y="4884"/>
                  </a:cubicBezTo>
                  <a:cubicBezTo>
                    <a:pt x="3404" y="4884"/>
                    <a:pt x="4254" y="4348"/>
                    <a:pt x="4601" y="3497"/>
                  </a:cubicBezTo>
                  <a:lnTo>
                    <a:pt x="2427" y="3497"/>
                  </a:lnTo>
                  <a:cubicBezTo>
                    <a:pt x="1828" y="3497"/>
                    <a:pt x="1419" y="3025"/>
                    <a:pt x="1419" y="2489"/>
                  </a:cubicBezTo>
                  <a:cubicBezTo>
                    <a:pt x="1356" y="1859"/>
                    <a:pt x="1828" y="1386"/>
                    <a:pt x="2427" y="1386"/>
                  </a:cubicBezTo>
                  <a:lnTo>
                    <a:pt x="4601" y="1386"/>
                  </a:lnTo>
                  <a:cubicBezTo>
                    <a:pt x="4191" y="567"/>
                    <a:pt x="3372" y="0"/>
                    <a:pt x="24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35" name="Google Shape;9343;p73">
            <a:extLst>
              <a:ext uri="{FF2B5EF4-FFF2-40B4-BE49-F238E27FC236}">
                <a16:creationId xmlns:a16="http://schemas.microsoft.com/office/drawing/2014/main" id="{B6506CC5-D77F-253E-E448-7D42C8ACE9A4}"/>
              </a:ext>
            </a:extLst>
          </p:cNvPr>
          <p:cNvGrpSpPr/>
          <p:nvPr/>
        </p:nvGrpSpPr>
        <p:grpSpPr>
          <a:xfrm>
            <a:off x="7182185" y="4107604"/>
            <a:ext cx="533178" cy="534576"/>
            <a:chOff x="4263650" y="3235150"/>
            <a:chExt cx="295400" cy="296175"/>
          </a:xfrm>
          <a:solidFill>
            <a:schemeClr val="bg1"/>
          </a:solidFill>
        </p:grpSpPr>
        <p:sp>
          <p:nvSpPr>
            <p:cNvPr id="7900" name="Google Shape;9344;p73">
              <a:extLst>
                <a:ext uri="{FF2B5EF4-FFF2-40B4-BE49-F238E27FC236}">
                  <a16:creationId xmlns:a16="http://schemas.microsoft.com/office/drawing/2014/main" id="{6ABD8B39-BE17-AE9F-770D-8F68502435B3}"/>
                </a:ext>
              </a:extLst>
            </p:cNvPr>
            <p:cNvSpPr/>
            <p:nvPr/>
          </p:nvSpPr>
          <p:spPr>
            <a:xfrm>
              <a:off x="4393625" y="3391100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63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01" name="Google Shape;9345;p73">
              <a:extLst>
                <a:ext uri="{FF2B5EF4-FFF2-40B4-BE49-F238E27FC236}">
                  <a16:creationId xmlns:a16="http://schemas.microsoft.com/office/drawing/2014/main" id="{EE9E5798-A33D-C7E3-2177-B3CBCD0FA0FD}"/>
                </a:ext>
              </a:extLst>
            </p:cNvPr>
            <p:cNvSpPr/>
            <p:nvPr/>
          </p:nvSpPr>
          <p:spPr>
            <a:xfrm>
              <a:off x="4377075" y="3443875"/>
              <a:ext cx="70125" cy="34675"/>
            </a:xfrm>
            <a:custGeom>
              <a:avLst/>
              <a:gdLst/>
              <a:ahLst/>
              <a:cxnLst/>
              <a:rect l="l" t="t" r="r" b="b"/>
              <a:pathLst>
                <a:path w="2805" h="1387" extrusionOk="0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805" y="1387"/>
                  </a:lnTo>
                  <a:cubicBezTo>
                    <a:pt x="2805" y="630"/>
                    <a:pt x="2174" y="0"/>
                    <a:pt x="13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02" name="Google Shape;9346;p73">
              <a:extLst>
                <a:ext uri="{FF2B5EF4-FFF2-40B4-BE49-F238E27FC236}">
                  <a16:creationId xmlns:a16="http://schemas.microsoft.com/office/drawing/2014/main" id="{B370C960-739E-9769-09C7-B7B46A949A7A}"/>
                </a:ext>
              </a:extLst>
            </p:cNvPr>
            <p:cNvSpPr/>
            <p:nvPr/>
          </p:nvSpPr>
          <p:spPr>
            <a:xfrm>
              <a:off x="4333750" y="3357225"/>
              <a:ext cx="156775" cy="174100"/>
            </a:xfrm>
            <a:custGeom>
              <a:avLst/>
              <a:gdLst/>
              <a:ahLst/>
              <a:cxnLst/>
              <a:rect l="l" t="t" r="r" b="b"/>
              <a:pathLst>
                <a:path w="6271" h="6964" extrusionOk="0">
                  <a:moveTo>
                    <a:pt x="3088" y="725"/>
                  </a:moveTo>
                  <a:cubicBezTo>
                    <a:pt x="3813" y="725"/>
                    <a:pt x="4506" y="1356"/>
                    <a:pt x="4506" y="2080"/>
                  </a:cubicBezTo>
                  <a:cubicBezTo>
                    <a:pt x="4506" y="2458"/>
                    <a:pt x="4348" y="2805"/>
                    <a:pt x="4096" y="3025"/>
                  </a:cubicBezTo>
                  <a:cubicBezTo>
                    <a:pt x="4727" y="3372"/>
                    <a:pt x="5168" y="4065"/>
                    <a:pt x="5168" y="4853"/>
                  </a:cubicBezTo>
                  <a:lnTo>
                    <a:pt x="5168" y="5199"/>
                  </a:lnTo>
                  <a:cubicBezTo>
                    <a:pt x="5168" y="5388"/>
                    <a:pt x="5010" y="5546"/>
                    <a:pt x="4821" y="5546"/>
                  </a:cubicBezTo>
                  <a:lnTo>
                    <a:pt x="1293" y="5546"/>
                  </a:lnTo>
                  <a:cubicBezTo>
                    <a:pt x="1103" y="5546"/>
                    <a:pt x="946" y="5388"/>
                    <a:pt x="946" y="5199"/>
                  </a:cubicBezTo>
                  <a:lnTo>
                    <a:pt x="946" y="4853"/>
                  </a:lnTo>
                  <a:lnTo>
                    <a:pt x="1040" y="4853"/>
                  </a:lnTo>
                  <a:cubicBezTo>
                    <a:pt x="1040" y="4065"/>
                    <a:pt x="1450" y="3403"/>
                    <a:pt x="2080" y="3025"/>
                  </a:cubicBezTo>
                  <a:cubicBezTo>
                    <a:pt x="1860" y="2805"/>
                    <a:pt x="1702" y="2458"/>
                    <a:pt x="1702" y="2080"/>
                  </a:cubicBezTo>
                  <a:cubicBezTo>
                    <a:pt x="1702" y="1356"/>
                    <a:pt x="2332" y="725"/>
                    <a:pt x="3088" y="725"/>
                  </a:cubicBezTo>
                  <a:close/>
                  <a:moveTo>
                    <a:pt x="1" y="1"/>
                  </a:moveTo>
                  <a:lnTo>
                    <a:pt x="1" y="6617"/>
                  </a:lnTo>
                  <a:cubicBezTo>
                    <a:pt x="1" y="6806"/>
                    <a:pt x="158" y="6963"/>
                    <a:pt x="347" y="6963"/>
                  </a:cubicBezTo>
                  <a:lnTo>
                    <a:pt x="5924" y="6963"/>
                  </a:lnTo>
                  <a:cubicBezTo>
                    <a:pt x="6113" y="6963"/>
                    <a:pt x="6270" y="6806"/>
                    <a:pt x="6270" y="6617"/>
                  </a:cubicBezTo>
                  <a:lnTo>
                    <a:pt x="627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03" name="Google Shape;9347;p73">
              <a:extLst>
                <a:ext uri="{FF2B5EF4-FFF2-40B4-BE49-F238E27FC236}">
                  <a16:creationId xmlns:a16="http://schemas.microsoft.com/office/drawing/2014/main" id="{A7696554-973A-1914-7998-BF948FF8642F}"/>
                </a:ext>
              </a:extLst>
            </p:cNvPr>
            <p:cNvSpPr/>
            <p:nvPr/>
          </p:nvSpPr>
          <p:spPr>
            <a:xfrm>
              <a:off x="4316425" y="3235150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418"/>
                  </a:lnTo>
                  <a:lnTo>
                    <a:pt x="7625" y="1418"/>
                  </a:lnTo>
                  <a:lnTo>
                    <a:pt x="7625" y="347"/>
                  </a:lnTo>
                  <a:lnTo>
                    <a:pt x="7656" y="347"/>
                  </a:lnTo>
                  <a:cubicBezTo>
                    <a:pt x="7656" y="158"/>
                    <a:pt x="7499" y="1"/>
                    <a:pt x="73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04" name="Google Shape;9348;p73">
              <a:extLst>
                <a:ext uri="{FF2B5EF4-FFF2-40B4-BE49-F238E27FC236}">
                  <a16:creationId xmlns:a16="http://schemas.microsoft.com/office/drawing/2014/main" id="{FA5FD67E-8C72-0B11-4EC1-CA892CE7482E}"/>
                </a:ext>
              </a:extLst>
            </p:cNvPr>
            <p:cNvSpPr/>
            <p:nvPr/>
          </p:nvSpPr>
          <p:spPr>
            <a:xfrm>
              <a:off x="4263650" y="3288700"/>
              <a:ext cx="295400" cy="137875"/>
            </a:xfrm>
            <a:custGeom>
              <a:avLst/>
              <a:gdLst/>
              <a:ahLst/>
              <a:cxnLst/>
              <a:rect l="l" t="t" r="r" b="b"/>
              <a:pathLst>
                <a:path w="11816" h="5515" extrusionOk="0">
                  <a:moveTo>
                    <a:pt x="10082" y="662"/>
                  </a:moveTo>
                  <a:cubicBezTo>
                    <a:pt x="10303" y="662"/>
                    <a:pt x="10461" y="820"/>
                    <a:pt x="10461" y="1009"/>
                  </a:cubicBezTo>
                  <a:cubicBezTo>
                    <a:pt x="10461" y="1198"/>
                    <a:pt x="10303" y="1356"/>
                    <a:pt x="10082" y="1356"/>
                  </a:cubicBezTo>
                  <a:cubicBezTo>
                    <a:pt x="9893" y="1356"/>
                    <a:pt x="9736" y="1198"/>
                    <a:pt x="9736" y="1009"/>
                  </a:cubicBezTo>
                  <a:cubicBezTo>
                    <a:pt x="9767" y="820"/>
                    <a:pt x="9893" y="662"/>
                    <a:pt x="10082" y="662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4475"/>
                  </a:lnTo>
                  <a:cubicBezTo>
                    <a:pt x="1" y="5073"/>
                    <a:pt x="473" y="5514"/>
                    <a:pt x="1041" y="5514"/>
                  </a:cubicBezTo>
                  <a:lnTo>
                    <a:pt x="2112" y="5514"/>
                  </a:lnTo>
                  <a:lnTo>
                    <a:pt x="2112" y="2395"/>
                  </a:lnTo>
                  <a:cubicBezTo>
                    <a:pt x="2112" y="2206"/>
                    <a:pt x="2269" y="2049"/>
                    <a:pt x="2458" y="2049"/>
                  </a:cubicBezTo>
                  <a:lnTo>
                    <a:pt x="9421" y="2049"/>
                  </a:lnTo>
                  <a:cubicBezTo>
                    <a:pt x="9610" y="2049"/>
                    <a:pt x="9767" y="2206"/>
                    <a:pt x="9767" y="2395"/>
                  </a:cubicBezTo>
                  <a:lnTo>
                    <a:pt x="9767" y="5514"/>
                  </a:lnTo>
                  <a:lnTo>
                    <a:pt x="10807" y="5514"/>
                  </a:lnTo>
                  <a:cubicBezTo>
                    <a:pt x="11406" y="5514"/>
                    <a:pt x="11815" y="5042"/>
                    <a:pt x="11815" y="4475"/>
                  </a:cubicBezTo>
                  <a:lnTo>
                    <a:pt x="11815" y="1009"/>
                  </a:lnTo>
                  <a:cubicBezTo>
                    <a:pt x="11815" y="410"/>
                    <a:pt x="11343" y="1"/>
                    <a:pt x="108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36" name="Google Shape;9349;p73">
            <a:extLst>
              <a:ext uri="{FF2B5EF4-FFF2-40B4-BE49-F238E27FC236}">
                <a16:creationId xmlns:a16="http://schemas.microsoft.com/office/drawing/2014/main" id="{0A129648-2D77-9A26-56B5-A4D77E82C7FC}"/>
              </a:ext>
            </a:extLst>
          </p:cNvPr>
          <p:cNvGrpSpPr/>
          <p:nvPr/>
        </p:nvGrpSpPr>
        <p:grpSpPr>
          <a:xfrm>
            <a:off x="7178643" y="4797451"/>
            <a:ext cx="540262" cy="500464"/>
            <a:chOff x="4266025" y="3609275"/>
            <a:chExt cx="299325" cy="277275"/>
          </a:xfrm>
          <a:solidFill>
            <a:schemeClr val="bg1"/>
          </a:solidFill>
        </p:grpSpPr>
        <p:sp>
          <p:nvSpPr>
            <p:cNvPr id="7898" name="Google Shape;9350;p73">
              <a:extLst>
                <a:ext uri="{FF2B5EF4-FFF2-40B4-BE49-F238E27FC236}">
                  <a16:creationId xmlns:a16="http://schemas.microsoft.com/office/drawing/2014/main" id="{38936BCB-1A5D-BBE3-086D-EBC94D7D8EC3}"/>
                </a:ext>
              </a:extLst>
            </p:cNvPr>
            <p:cNvSpPr/>
            <p:nvPr/>
          </p:nvSpPr>
          <p:spPr>
            <a:xfrm>
              <a:off x="4266025" y="3609275"/>
              <a:ext cx="299325" cy="224500"/>
            </a:xfrm>
            <a:custGeom>
              <a:avLst/>
              <a:gdLst/>
              <a:ahLst/>
              <a:cxnLst/>
              <a:rect l="l" t="t" r="r" b="b"/>
              <a:pathLst>
                <a:path w="11973" h="8980" extrusionOk="0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99" name="Google Shape;9351;p73">
              <a:extLst>
                <a:ext uri="{FF2B5EF4-FFF2-40B4-BE49-F238E27FC236}">
                  <a16:creationId xmlns:a16="http://schemas.microsoft.com/office/drawing/2014/main" id="{8E0B087F-5198-AD72-5897-7C3A80028CC4}"/>
                </a:ext>
              </a:extLst>
            </p:cNvPr>
            <p:cNvSpPr/>
            <p:nvPr/>
          </p:nvSpPr>
          <p:spPr>
            <a:xfrm>
              <a:off x="4332975" y="3851850"/>
              <a:ext cx="157550" cy="34700"/>
            </a:xfrm>
            <a:custGeom>
              <a:avLst/>
              <a:gdLst/>
              <a:ahLst/>
              <a:cxnLst/>
              <a:rect l="l" t="t" r="r" b="b"/>
              <a:pathLst>
                <a:path w="6302" h="1388" extrusionOk="0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37" name="Google Shape;9352;p73">
            <a:extLst>
              <a:ext uri="{FF2B5EF4-FFF2-40B4-BE49-F238E27FC236}">
                <a16:creationId xmlns:a16="http://schemas.microsoft.com/office/drawing/2014/main" id="{50421729-6225-4C38-F1A9-4444528E4F1E}"/>
              </a:ext>
            </a:extLst>
          </p:cNvPr>
          <p:cNvGrpSpPr/>
          <p:nvPr/>
        </p:nvGrpSpPr>
        <p:grpSpPr>
          <a:xfrm>
            <a:off x="7179342" y="5428998"/>
            <a:ext cx="538864" cy="533134"/>
            <a:chOff x="4263650" y="3963700"/>
            <a:chExt cx="298550" cy="295375"/>
          </a:xfrm>
          <a:solidFill>
            <a:schemeClr val="bg1"/>
          </a:solidFill>
        </p:grpSpPr>
        <p:sp>
          <p:nvSpPr>
            <p:cNvPr id="7891" name="Google Shape;9353;p73">
              <a:extLst>
                <a:ext uri="{FF2B5EF4-FFF2-40B4-BE49-F238E27FC236}">
                  <a16:creationId xmlns:a16="http://schemas.microsoft.com/office/drawing/2014/main" id="{A89C053C-242C-7821-024A-54C61113575E}"/>
                </a:ext>
              </a:extLst>
            </p:cNvPr>
            <p:cNvSpPr/>
            <p:nvPr/>
          </p:nvSpPr>
          <p:spPr>
            <a:xfrm>
              <a:off x="4384950" y="3963700"/>
              <a:ext cx="53575" cy="51225"/>
            </a:xfrm>
            <a:custGeom>
              <a:avLst/>
              <a:gdLst/>
              <a:ahLst/>
              <a:cxnLst/>
              <a:rect l="l" t="t" r="r" b="b"/>
              <a:pathLst>
                <a:path w="2143" h="2049" extrusionOk="0"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1607"/>
                    <a:pt x="473" y="2048"/>
                    <a:pt x="1072" y="2048"/>
                  </a:cubicBezTo>
                  <a:cubicBezTo>
                    <a:pt x="1670" y="2048"/>
                    <a:pt x="2143" y="1576"/>
                    <a:pt x="2143" y="1040"/>
                  </a:cubicBezTo>
                  <a:cubicBezTo>
                    <a:pt x="2143" y="442"/>
                    <a:pt x="1670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92" name="Google Shape;9354;p73">
              <a:extLst>
                <a:ext uri="{FF2B5EF4-FFF2-40B4-BE49-F238E27FC236}">
                  <a16:creationId xmlns:a16="http://schemas.microsoft.com/office/drawing/2014/main" id="{A54AEDE2-AA98-D63F-3800-687977DAFCD9}"/>
                </a:ext>
              </a:extLst>
            </p:cNvPr>
            <p:cNvSpPr/>
            <p:nvPr/>
          </p:nvSpPr>
          <p:spPr>
            <a:xfrm>
              <a:off x="4315650" y="41369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93" name="Google Shape;9355;p73">
              <a:extLst>
                <a:ext uri="{FF2B5EF4-FFF2-40B4-BE49-F238E27FC236}">
                  <a16:creationId xmlns:a16="http://schemas.microsoft.com/office/drawing/2014/main" id="{CE44E4B3-A57F-F840-9C6A-425B9E279641}"/>
                </a:ext>
              </a:extLst>
            </p:cNvPr>
            <p:cNvSpPr/>
            <p:nvPr/>
          </p:nvSpPr>
          <p:spPr>
            <a:xfrm>
              <a:off x="4455850" y="41369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94" name="Google Shape;9356;p73">
              <a:extLst>
                <a:ext uri="{FF2B5EF4-FFF2-40B4-BE49-F238E27FC236}">
                  <a16:creationId xmlns:a16="http://schemas.microsoft.com/office/drawing/2014/main" id="{95AFB45D-0C09-3EDF-658F-ED473F2BDFA5}"/>
                </a:ext>
              </a:extLst>
            </p:cNvPr>
            <p:cNvSpPr/>
            <p:nvPr/>
          </p:nvSpPr>
          <p:spPr>
            <a:xfrm>
              <a:off x="4263650" y="4085000"/>
              <a:ext cx="298550" cy="122100"/>
            </a:xfrm>
            <a:custGeom>
              <a:avLst/>
              <a:gdLst/>
              <a:ahLst/>
              <a:cxnLst/>
              <a:rect l="l" t="t" r="r" b="b"/>
              <a:pathLst>
                <a:path w="11942" h="4884" extrusionOk="0">
                  <a:moveTo>
                    <a:pt x="1545" y="0"/>
                  </a:moveTo>
                  <a:cubicBezTo>
                    <a:pt x="1041" y="0"/>
                    <a:pt x="599" y="347"/>
                    <a:pt x="505" y="851"/>
                  </a:cubicBezTo>
                  <a:lnTo>
                    <a:pt x="64" y="3655"/>
                  </a:lnTo>
                  <a:cubicBezTo>
                    <a:pt x="1" y="3970"/>
                    <a:pt x="95" y="4253"/>
                    <a:pt x="284" y="4474"/>
                  </a:cubicBezTo>
                  <a:cubicBezTo>
                    <a:pt x="410" y="4631"/>
                    <a:pt x="599" y="4757"/>
                    <a:pt x="788" y="4789"/>
                  </a:cubicBezTo>
                  <a:cubicBezTo>
                    <a:pt x="1009" y="4442"/>
                    <a:pt x="1324" y="4127"/>
                    <a:pt x="1639" y="3938"/>
                  </a:cubicBezTo>
                  <a:cubicBezTo>
                    <a:pt x="1513" y="3686"/>
                    <a:pt x="1419" y="3434"/>
                    <a:pt x="1419" y="3151"/>
                  </a:cubicBezTo>
                  <a:cubicBezTo>
                    <a:pt x="1419" y="2206"/>
                    <a:pt x="2206" y="1418"/>
                    <a:pt x="3151" y="1418"/>
                  </a:cubicBezTo>
                  <a:cubicBezTo>
                    <a:pt x="4097" y="1418"/>
                    <a:pt x="4884" y="2206"/>
                    <a:pt x="4884" y="3151"/>
                  </a:cubicBezTo>
                  <a:cubicBezTo>
                    <a:pt x="4884" y="3434"/>
                    <a:pt x="4821" y="3686"/>
                    <a:pt x="4695" y="3938"/>
                  </a:cubicBezTo>
                  <a:cubicBezTo>
                    <a:pt x="5042" y="4159"/>
                    <a:pt x="5325" y="4474"/>
                    <a:pt x="5577" y="4883"/>
                  </a:cubicBezTo>
                  <a:lnTo>
                    <a:pt x="6396" y="4883"/>
                  </a:lnTo>
                  <a:cubicBezTo>
                    <a:pt x="6585" y="4537"/>
                    <a:pt x="6900" y="4159"/>
                    <a:pt x="7247" y="3938"/>
                  </a:cubicBezTo>
                  <a:cubicBezTo>
                    <a:pt x="7152" y="3686"/>
                    <a:pt x="7058" y="3434"/>
                    <a:pt x="7058" y="3151"/>
                  </a:cubicBezTo>
                  <a:cubicBezTo>
                    <a:pt x="7058" y="2206"/>
                    <a:pt x="7846" y="1418"/>
                    <a:pt x="8791" y="1418"/>
                  </a:cubicBezTo>
                  <a:cubicBezTo>
                    <a:pt x="9736" y="1418"/>
                    <a:pt x="10524" y="2206"/>
                    <a:pt x="10524" y="3151"/>
                  </a:cubicBezTo>
                  <a:cubicBezTo>
                    <a:pt x="10524" y="3434"/>
                    <a:pt x="10461" y="3686"/>
                    <a:pt x="10334" y="3938"/>
                  </a:cubicBezTo>
                  <a:cubicBezTo>
                    <a:pt x="10681" y="4159"/>
                    <a:pt x="10965" y="4442"/>
                    <a:pt x="11154" y="4789"/>
                  </a:cubicBezTo>
                  <a:cubicBezTo>
                    <a:pt x="11343" y="4757"/>
                    <a:pt x="11563" y="4631"/>
                    <a:pt x="11658" y="4474"/>
                  </a:cubicBezTo>
                  <a:cubicBezTo>
                    <a:pt x="11878" y="4253"/>
                    <a:pt x="11941" y="3938"/>
                    <a:pt x="11910" y="3655"/>
                  </a:cubicBezTo>
                  <a:lnTo>
                    <a:pt x="11343" y="851"/>
                  </a:lnTo>
                  <a:cubicBezTo>
                    <a:pt x="11280" y="347"/>
                    <a:pt x="10839" y="0"/>
                    <a:pt x="103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95" name="Google Shape;9357;p73">
              <a:extLst>
                <a:ext uri="{FF2B5EF4-FFF2-40B4-BE49-F238E27FC236}">
                  <a16:creationId xmlns:a16="http://schemas.microsoft.com/office/drawing/2014/main" id="{3523EBB3-D27F-98CD-9B41-84F10F5BC915}"/>
                </a:ext>
              </a:extLst>
            </p:cNvPr>
            <p:cNvSpPr/>
            <p:nvPr/>
          </p:nvSpPr>
          <p:spPr>
            <a:xfrm>
              <a:off x="4431425" y="4196825"/>
              <a:ext cx="104000" cy="62250"/>
            </a:xfrm>
            <a:custGeom>
              <a:avLst/>
              <a:gdLst/>
              <a:ahLst/>
              <a:cxnLst/>
              <a:rect l="l" t="t" r="r" b="b"/>
              <a:pathLst>
                <a:path w="4160" h="2490" extrusionOk="0">
                  <a:moveTo>
                    <a:pt x="977" y="1"/>
                  </a:moveTo>
                  <a:cubicBezTo>
                    <a:pt x="536" y="284"/>
                    <a:pt x="189" y="694"/>
                    <a:pt x="63" y="1198"/>
                  </a:cubicBezTo>
                  <a:cubicBezTo>
                    <a:pt x="32" y="1387"/>
                    <a:pt x="0" y="1576"/>
                    <a:pt x="0" y="1797"/>
                  </a:cubicBezTo>
                  <a:lnTo>
                    <a:pt x="0" y="2143"/>
                  </a:lnTo>
                  <a:cubicBezTo>
                    <a:pt x="0" y="2332"/>
                    <a:pt x="158" y="2490"/>
                    <a:pt x="347" y="2490"/>
                  </a:cubicBezTo>
                  <a:lnTo>
                    <a:pt x="3813" y="2490"/>
                  </a:lnTo>
                  <a:cubicBezTo>
                    <a:pt x="4002" y="2490"/>
                    <a:pt x="4159" y="2332"/>
                    <a:pt x="4159" y="2143"/>
                  </a:cubicBezTo>
                  <a:lnTo>
                    <a:pt x="4159" y="1797"/>
                  </a:lnTo>
                  <a:cubicBezTo>
                    <a:pt x="4096" y="1576"/>
                    <a:pt x="4065" y="1356"/>
                    <a:pt x="4002" y="1198"/>
                  </a:cubicBezTo>
                  <a:cubicBezTo>
                    <a:pt x="3844" y="694"/>
                    <a:pt x="3529" y="284"/>
                    <a:pt x="3119" y="1"/>
                  </a:cubicBezTo>
                  <a:cubicBezTo>
                    <a:pt x="2804" y="253"/>
                    <a:pt x="2426" y="410"/>
                    <a:pt x="2048" y="410"/>
                  </a:cubicBezTo>
                  <a:cubicBezTo>
                    <a:pt x="1639" y="410"/>
                    <a:pt x="1261" y="253"/>
                    <a:pt x="9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96" name="Google Shape;9358;p73">
              <a:extLst>
                <a:ext uri="{FF2B5EF4-FFF2-40B4-BE49-F238E27FC236}">
                  <a16:creationId xmlns:a16="http://schemas.microsoft.com/office/drawing/2014/main" id="{5D9E8C27-9B6A-B109-6D39-C11D1F550EDA}"/>
                </a:ext>
              </a:extLst>
            </p:cNvPr>
            <p:cNvSpPr/>
            <p:nvPr/>
          </p:nvSpPr>
          <p:spPr>
            <a:xfrm>
              <a:off x="4359750" y="4022775"/>
              <a:ext cx="104775" cy="44125"/>
            </a:xfrm>
            <a:custGeom>
              <a:avLst/>
              <a:gdLst/>
              <a:ahLst/>
              <a:cxnLst/>
              <a:rect l="l" t="t" r="r" b="b"/>
              <a:pathLst>
                <a:path w="4191" h="1765" extrusionOk="0">
                  <a:moveTo>
                    <a:pt x="1009" y="0"/>
                  </a:moveTo>
                  <a:cubicBezTo>
                    <a:pt x="379" y="347"/>
                    <a:pt x="0" y="1040"/>
                    <a:pt x="0" y="1765"/>
                  </a:cubicBezTo>
                  <a:lnTo>
                    <a:pt x="4191" y="1765"/>
                  </a:lnTo>
                  <a:cubicBezTo>
                    <a:pt x="4191" y="1040"/>
                    <a:pt x="3813" y="347"/>
                    <a:pt x="3214" y="0"/>
                  </a:cubicBezTo>
                  <a:cubicBezTo>
                    <a:pt x="2899" y="252"/>
                    <a:pt x="2521" y="378"/>
                    <a:pt x="2111" y="378"/>
                  </a:cubicBezTo>
                  <a:cubicBezTo>
                    <a:pt x="1733" y="378"/>
                    <a:pt x="1324" y="252"/>
                    <a:pt x="10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97" name="Google Shape;9359;p73">
              <a:extLst>
                <a:ext uri="{FF2B5EF4-FFF2-40B4-BE49-F238E27FC236}">
                  <a16:creationId xmlns:a16="http://schemas.microsoft.com/office/drawing/2014/main" id="{EB2FBA1E-6089-AC71-3BDB-09927FC5C84E}"/>
                </a:ext>
              </a:extLst>
            </p:cNvPr>
            <p:cNvSpPr/>
            <p:nvPr/>
          </p:nvSpPr>
          <p:spPr>
            <a:xfrm>
              <a:off x="4291225" y="4196825"/>
              <a:ext cx="102425" cy="62250"/>
            </a:xfrm>
            <a:custGeom>
              <a:avLst/>
              <a:gdLst/>
              <a:ahLst/>
              <a:cxnLst/>
              <a:rect l="l" t="t" r="r" b="b"/>
              <a:pathLst>
                <a:path w="4097" h="2490" extrusionOk="0">
                  <a:moveTo>
                    <a:pt x="1009" y="1"/>
                  </a:moveTo>
                  <a:cubicBezTo>
                    <a:pt x="568" y="284"/>
                    <a:pt x="221" y="694"/>
                    <a:pt x="95" y="1198"/>
                  </a:cubicBezTo>
                  <a:cubicBezTo>
                    <a:pt x="64" y="1387"/>
                    <a:pt x="1" y="1576"/>
                    <a:pt x="1" y="1797"/>
                  </a:cubicBezTo>
                  <a:lnTo>
                    <a:pt x="1" y="2143"/>
                  </a:lnTo>
                  <a:cubicBezTo>
                    <a:pt x="1" y="2332"/>
                    <a:pt x="158" y="2490"/>
                    <a:pt x="379" y="2490"/>
                  </a:cubicBezTo>
                  <a:lnTo>
                    <a:pt x="3844" y="2490"/>
                  </a:lnTo>
                  <a:cubicBezTo>
                    <a:pt x="3939" y="2490"/>
                    <a:pt x="4096" y="2332"/>
                    <a:pt x="4096" y="2143"/>
                  </a:cubicBezTo>
                  <a:lnTo>
                    <a:pt x="4096" y="1797"/>
                  </a:lnTo>
                  <a:cubicBezTo>
                    <a:pt x="4096" y="1576"/>
                    <a:pt x="4065" y="1356"/>
                    <a:pt x="4033" y="1198"/>
                  </a:cubicBezTo>
                  <a:cubicBezTo>
                    <a:pt x="3876" y="694"/>
                    <a:pt x="3561" y="284"/>
                    <a:pt x="3120" y="1"/>
                  </a:cubicBezTo>
                  <a:cubicBezTo>
                    <a:pt x="2804" y="253"/>
                    <a:pt x="2458" y="410"/>
                    <a:pt x="2048" y="410"/>
                  </a:cubicBezTo>
                  <a:cubicBezTo>
                    <a:pt x="1670" y="410"/>
                    <a:pt x="1261" y="253"/>
                    <a:pt x="10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38" name="Google Shape;9360;p73">
            <a:extLst>
              <a:ext uri="{FF2B5EF4-FFF2-40B4-BE49-F238E27FC236}">
                <a16:creationId xmlns:a16="http://schemas.microsoft.com/office/drawing/2014/main" id="{D0D72B85-73ED-1D2F-F6B0-C1D7663B468E}"/>
              </a:ext>
            </a:extLst>
          </p:cNvPr>
          <p:cNvGrpSpPr/>
          <p:nvPr/>
        </p:nvGrpSpPr>
        <p:grpSpPr>
          <a:xfrm>
            <a:off x="10658407" y="4107604"/>
            <a:ext cx="345511" cy="534576"/>
            <a:chOff x="6164975" y="3211525"/>
            <a:chExt cx="191425" cy="296175"/>
          </a:xfrm>
          <a:solidFill>
            <a:schemeClr val="bg1"/>
          </a:solidFill>
        </p:grpSpPr>
        <p:sp>
          <p:nvSpPr>
            <p:cNvPr id="7884" name="Google Shape;9361;p73">
              <a:extLst>
                <a:ext uri="{FF2B5EF4-FFF2-40B4-BE49-F238E27FC236}">
                  <a16:creationId xmlns:a16="http://schemas.microsoft.com/office/drawing/2014/main" id="{6AF14351-11AE-9823-5ADC-198905267DDF}"/>
                </a:ext>
              </a:extLst>
            </p:cNvPr>
            <p:cNvSpPr/>
            <p:nvPr/>
          </p:nvSpPr>
          <p:spPr>
            <a:xfrm>
              <a:off x="6269750" y="3371400"/>
              <a:ext cx="68525" cy="84300"/>
            </a:xfrm>
            <a:custGeom>
              <a:avLst/>
              <a:gdLst/>
              <a:ahLst/>
              <a:cxnLst/>
              <a:rect l="l" t="t" r="r" b="b"/>
              <a:pathLst>
                <a:path w="2741" h="3372" extrusionOk="0">
                  <a:moveTo>
                    <a:pt x="1670" y="1"/>
                  </a:moveTo>
                  <a:cubicBezTo>
                    <a:pt x="1166" y="316"/>
                    <a:pt x="599" y="505"/>
                    <a:pt x="0" y="568"/>
                  </a:cubicBezTo>
                  <a:lnTo>
                    <a:pt x="0" y="1482"/>
                  </a:lnTo>
                  <a:lnTo>
                    <a:pt x="1890" y="3372"/>
                  </a:lnTo>
                  <a:lnTo>
                    <a:pt x="2741" y="3372"/>
                  </a:lnTo>
                  <a:lnTo>
                    <a:pt x="2741" y="3340"/>
                  </a:lnTo>
                  <a:lnTo>
                    <a:pt x="2741" y="2301"/>
                  </a:lnTo>
                  <a:cubicBezTo>
                    <a:pt x="2741" y="1356"/>
                    <a:pt x="2300" y="536"/>
                    <a:pt x="1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85" name="Google Shape;9362;p73">
              <a:extLst>
                <a:ext uri="{FF2B5EF4-FFF2-40B4-BE49-F238E27FC236}">
                  <a16:creationId xmlns:a16="http://schemas.microsoft.com/office/drawing/2014/main" id="{1BE3EF8B-5CA9-5D13-B4EA-FF51CC58EAB6}"/>
                </a:ext>
              </a:extLst>
            </p:cNvPr>
            <p:cNvSpPr/>
            <p:nvPr/>
          </p:nvSpPr>
          <p:spPr>
            <a:xfrm>
              <a:off x="6228775" y="3424175"/>
              <a:ext cx="62250" cy="30750"/>
            </a:xfrm>
            <a:custGeom>
              <a:avLst/>
              <a:gdLst/>
              <a:ahLst/>
              <a:cxnLst/>
              <a:rect l="l" t="t" r="r" b="b"/>
              <a:pathLst>
                <a:path w="2490" h="1230" extrusionOk="0">
                  <a:moveTo>
                    <a:pt x="1229" y="1"/>
                  </a:moveTo>
                  <a:lnTo>
                    <a:pt x="1" y="1229"/>
                  </a:lnTo>
                  <a:lnTo>
                    <a:pt x="2490" y="1229"/>
                  </a:lnTo>
                  <a:lnTo>
                    <a:pt x="122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86" name="Google Shape;9363;p73">
              <a:extLst>
                <a:ext uri="{FF2B5EF4-FFF2-40B4-BE49-F238E27FC236}">
                  <a16:creationId xmlns:a16="http://schemas.microsoft.com/office/drawing/2014/main" id="{4518E535-91BB-F55A-2FF4-8A4A50BCB51F}"/>
                </a:ext>
              </a:extLst>
            </p:cNvPr>
            <p:cNvSpPr/>
            <p:nvPr/>
          </p:nvSpPr>
          <p:spPr>
            <a:xfrm>
              <a:off x="6182300" y="3369825"/>
              <a:ext cx="69350" cy="85100"/>
            </a:xfrm>
            <a:custGeom>
              <a:avLst/>
              <a:gdLst/>
              <a:ahLst/>
              <a:cxnLst/>
              <a:rect l="l" t="t" r="r" b="b"/>
              <a:pathLst>
                <a:path w="2774" h="3404" extrusionOk="0">
                  <a:moveTo>
                    <a:pt x="1072" y="1"/>
                  </a:moveTo>
                  <a:cubicBezTo>
                    <a:pt x="411" y="599"/>
                    <a:pt x="1" y="1419"/>
                    <a:pt x="1" y="2332"/>
                  </a:cubicBezTo>
                  <a:lnTo>
                    <a:pt x="1" y="3403"/>
                  </a:lnTo>
                  <a:lnTo>
                    <a:pt x="883" y="3403"/>
                  </a:lnTo>
                  <a:lnTo>
                    <a:pt x="2773" y="1513"/>
                  </a:lnTo>
                  <a:lnTo>
                    <a:pt x="2773" y="599"/>
                  </a:lnTo>
                  <a:cubicBezTo>
                    <a:pt x="2143" y="568"/>
                    <a:pt x="1576" y="316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87" name="Google Shape;9364;p73">
              <a:extLst>
                <a:ext uri="{FF2B5EF4-FFF2-40B4-BE49-F238E27FC236}">
                  <a16:creationId xmlns:a16="http://schemas.microsoft.com/office/drawing/2014/main" id="{C31B7CCD-C084-23BC-DA59-FE050C29D5B7}"/>
                </a:ext>
              </a:extLst>
            </p:cNvPr>
            <p:cNvSpPr/>
            <p:nvPr/>
          </p:nvSpPr>
          <p:spPr>
            <a:xfrm>
              <a:off x="6164975" y="3472225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316"/>
                    <a:pt x="7278" y="1"/>
                    <a:pt x="69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88" name="Google Shape;9365;p73">
              <a:extLst>
                <a:ext uri="{FF2B5EF4-FFF2-40B4-BE49-F238E27FC236}">
                  <a16:creationId xmlns:a16="http://schemas.microsoft.com/office/drawing/2014/main" id="{11E62F47-3397-83E6-8C67-3D3E3269FB42}"/>
                </a:ext>
              </a:extLst>
            </p:cNvPr>
            <p:cNvSpPr/>
            <p:nvPr/>
          </p:nvSpPr>
          <p:spPr>
            <a:xfrm>
              <a:off x="6164975" y="3211525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725" y="0"/>
                  </a:moveTo>
                  <a:cubicBezTo>
                    <a:pt x="316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284"/>
                    <a:pt x="7278" y="0"/>
                    <a:pt x="69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89" name="Google Shape;9366;p73">
              <a:extLst>
                <a:ext uri="{FF2B5EF4-FFF2-40B4-BE49-F238E27FC236}">
                  <a16:creationId xmlns:a16="http://schemas.microsoft.com/office/drawing/2014/main" id="{E0E2D8B7-9EE2-F485-A944-60C53E385B0D}"/>
                </a:ext>
              </a:extLst>
            </p:cNvPr>
            <p:cNvSpPr/>
            <p:nvPr/>
          </p:nvSpPr>
          <p:spPr>
            <a:xfrm>
              <a:off x="6183100" y="3262725"/>
              <a:ext cx="155175" cy="35650"/>
            </a:xfrm>
            <a:custGeom>
              <a:avLst/>
              <a:gdLst/>
              <a:ahLst/>
              <a:cxnLst/>
              <a:rect l="l" t="t" r="r" b="b"/>
              <a:pathLst>
                <a:path w="6207" h="1426" extrusionOk="0">
                  <a:moveTo>
                    <a:pt x="0" y="0"/>
                  </a:moveTo>
                  <a:lnTo>
                    <a:pt x="0" y="441"/>
                  </a:lnTo>
                  <a:lnTo>
                    <a:pt x="568" y="788"/>
                  </a:lnTo>
                  <a:cubicBezTo>
                    <a:pt x="1355" y="1213"/>
                    <a:pt x="2237" y="1426"/>
                    <a:pt x="3112" y="1426"/>
                  </a:cubicBezTo>
                  <a:cubicBezTo>
                    <a:pt x="3986" y="1426"/>
                    <a:pt x="4852" y="1213"/>
                    <a:pt x="5608" y="788"/>
                  </a:cubicBezTo>
                  <a:lnTo>
                    <a:pt x="6207" y="441"/>
                  </a:lnTo>
                  <a:lnTo>
                    <a:pt x="620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90" name="Google Shape;9367;p73">
              <a:extLst>
                <a:ext uri="{FF2B5EF4-FFF2-40B4-BE49-F238E27FC236}">
                  <a16:creationId xmlns:a16="http://schemas.microsoft.com/office/drawing/2014/main" id="{2D7751EC-6AE8-4D30-A8B6-68577347E3B9}"/>
                </a:ext>
              </a:extLst>
            </p:cNvPr>
            <p:cNvSpPr/>
            <p:nvPr/>
          </p:nvSpPr>
          <p:spPr>
            <a:xfrm>
              <a:off x="6181525" y="3294225"/>
              <a:ext cx="155975" cy="74050"/>
            </a:xfrm>
            <a:custGeom>
              <a:avLst/>
              <a:gdLst/>
              <a:ahLst/>
              <a:cxnLst/>
              <a:rect l="l" t="t" r="r" b="b"/>
              <a:pathLst>
                <a:path w="6239" h="2962" extrusionOk="0">
                  <a:moveTo>
                    <a:pt x="0" y="0"/>
                  </a:moveTo>
                  <a:cubicBezTo>
                    <a:pt x="126" y="1607"/>
                    <a:pt x="1481" y="2962"/>
                    <a:pt x="3119" y="2962"/>
                  </a:cubicBezTo>
                  <a:cubicBezTo>
                    <a:pt x="4758" y="2962"/>
                    <a:pt x="6112" y="1607"/>
                    <a:pt x="6238" y="0"/>
                  </a:cubicBezTo>
                  <a:lnTo>
                    <a:pt x="6238" y="0"/>
                  </a:lnTo>
                  <a:lnTo>
                    <a:pt x="5986" y="126"/>
                  </a:lnTo>
                  <a:cubicBezTo>
                    <a:pt x="5136" y="631"/>
                    <a:pt x="4096" y="883"/>
                    <a:pt x="3119" y="883"/>
                  </a:cubicBezTo>
                  <a:cubicBezTo>
                    <a:pt x="2143" y="883"/>
                    <a:pt x="1166" y="631"/>
                    <a:pt x="252" y="126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39" name="Google Shape;9368;p73">
            <a:extLst>
              <a:ext uri="{FF2B5EF4-FFF2-40B4-BE49-F238E27FC236}">
                <a16:creationId xmlns:a16="http://schemas.microsoft.com/office/drawing/2014/main" id="{A1D51C70-5F4A-52C0-6FF0-AC197C50CE58}"/>
              </a:ext>
            </a:extLst>
          </p:cNvPr>
          <p:cNvGrpSpPr/>
          <p:nvPr/>
        </p:nvGrpSpPr>
        <p:grpSpPr>
          <a:xfrm>
            <a:off x="1082155" y="4107627"/>
            <a:ext cx="538864" cy="534533"/>
            <a:chOff x="946175" y="3253275"/>
            <a:chExt cx="298550" cy="296150"/>
          </a:xfrm>
          <a:solidFill>
            <a:schemeClr val="bg1"/>
          </a:solidFill>
        </p:grpSpPr>
        <p:sp>
          <p:nvSpPr>
            <p:cNvPr id="7879" name="Google Shape;9369;p73">
              <a:extLst>
                <a:ext uri="{FF2B5EF4-FFF2-40B4-BE49-F238E27FC236}">
                  <a16:creationId xmlns:a16="http://schemas.microsoft.com/office/drawing/2014/main" id="{7B16176A-28DA-105B-DF69-8C239DD9FC2B}"/>
                </a:ext>
              </a:extLst>
            </p:cNvPr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80" name="Google Shape;9370;p73">
              <a:extLst>
                <a:ext uri="{FF2B5EF4-FFF2-40B4-BE49-F238E27FC236}">
                  <a16:creationId xmlns:a16="http://schemas.microsoft.com/office/drawing/2014/main" id="{CE0AB9A5-383B-6308-303D-9C19B9E61478}"/>
                </a:ext>
              </a:extLst>
            </p:cNvPr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81" name="Google Shape;9371;p73">
              <a:extLst>
                <a:ext uri="{FF2B5EF4-FFF2-40B4-BE49-F238E27FC236}">
                  <a16:creationId xmlns:a16="http://schemas.microsoft.com/office/drawing/2014/main" id="{0BCD4068-6372-5285-BAD7-0D7EBA1B797F}"/>
                </a:ext>
              </a:extLst>
            </p:cNvPr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82" name="Google Shape;9372;p73">
              <a:extLst>
                <a:ext uri="{FF2B5EF4-FFF2-40B4-BE49-F238E27FC236}">
                  <a16:creationId xmlns:a16="http://schemas.microsoft.com/office/drawing/2014/main" id="{12B6BC98-1297-86F1-9C70-E6B747D70932}"/>
                </a:ext>
              </a:extLst>
            </p:cNvPr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83" name="Google Shape;9373;p73">
              <a:extLst>
                <a:ext uri="{FF2B5EF4-FFF2-40B4-BE49-F238E27FC236}">
                  <a16:creationId xmlns:a16="http://schemas.microsoft.com/office/drawing/2014/main" id="{7CA043FD-0329-84F4-CA36-79D3DC112350}"/>
                </a:ext>
              </a:extLst>
            </p:cNvPr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40" name="Google Shape;9374;p73">
            <a:extLst>
              <a:ext uri="{FF2B5EF4-FFF2-40B4-BE49-F238E27FC236}">
                <a16:creationId xmlns:a16="http://schemas.microsoft.com/office/drawing/2014/main" id="{603B137D-55F0-0E09-E7D3-560B54DE23D8}"/>
              </a:ext>
            </a:extLst>
          </p:cNvPr>
          <p:cNvGrpSpPr/>
          <p:nvPr/>
        </p:nvGrpSpPr>
        <p:grpSpPr>
          <a:xfrm>
            <a:off x="1083576" y="4782515"/>
            <a:ext cx="536021" cy="530337"/>
            <a:chOff x="946175" y="3619500"/>
            <a:chExt cx="296975" cy="293825"/>
          </a:xfrm>
          <a:solidFill>
            <a:schemeClr val="bg1"/>
          </a:solidFill>
        </p:grpSpPr>
        <p:sp>
          <p:nvSpPr>
            <p:cNvPr id="7873" name="Google Shape;9375;p73">
              <a:extLst>
                <a:ext uri="{FF2B5EF4-FFF2-40B4-BE49-F238E27FC236}">
                  <a16:creationId xmlns:a16="http://schemas.microsoft.com/office/drawing/2014/main" id="{35B18D33-858B-5B42-1771-23BFF9537BCD}"/>
                </a:ext>
              </a:extLst>
            </p:cNvPr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74" name="Google Shape;9376;p73">
              <a:extLst>
                <a:ext uri="{FF2B5EF4-FFF2-40B4-BE49-F238E27FC236}">
                  <a16:creationId xmlns:a16="http://schemas.microsoft.com/office/drawing/2014/main" id="{2CD23185-29E6-6A45-23EA-7D506AE5775D}"/>
                </a:ext>
              </a:extLst>
            </p:cNvPr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75" name="Google Shape;9377;p73">
              <a:extLst>
                <a:ext uri="{FF2B5EF4-FFF2-40B4-BE49-F238E27FC236}">
                  <a16:creationId xmlns:a16="http://schemas.microsoft.com/office/drawing/2014/main" id="{95A70197-5A78-135F-D215-010A6E7575FD}"/>
                </a:ext>
              </a:extLst>
            </p:cNvPr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76" name="Google Shape;9378;p73">
              <a:extLst>
                <a:ext uri="{FF2B5EF4-FFF2-40B4-BE49-F238E27FC236}">
                  <a16:creationId xmlns:a16="http://schemas.microsoft.com/office/drawing/2014/main" id="{49562C79-B841-2B75-6D92-FF15CF8EC1AB}"/>
                </a:ext>
              </a:extLst>
            </p:cNvPr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77" name="Google Shape;9379;p73">
              <a:extLst>
                <a:ext uri="{FF2B5EF4-FFF2-40B4-BE49-F238E27FC236}">
                  <a16:creationId xmlns:a16="http://schemas.microsoft.com/office/drawing/2014/main" id="{7D98D053-C0B1-223D-D8CD-3CB38FF86854}"/>
                </a:ext>
              </a:extLst>
            </p:cNvPr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78" name="Google Shape;9380;p73">
              <a:extLst>
                <a:ext uri="{FF2B5EF4-FFF2-40B4-BE49-F238E27FC236}">
                  <a16:creationId xmlns:a16="http://schemas.microsoft.com/office/drawing/2014/main" id="{3FA39D50-4C82-2823-1D03-78BB101CD1BB}"/>
                </a:ext>
              </a:extLst>
            </p:cNvPr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41" name="Google Shape;9381;p73">
            <a:extLst>
              <a:ext uri="{FF2B5EF4-FFF2-40B4-BE49-F238E27FC236}">
                <a16:creationId xmlns:a16="http://schemas.microsoft.com/office/drawing/2014/main" id="{59DD5670-5B99-E3E0-F29C-8D1B4821672A}"/>
              </a:ext>
            </a:extLst>
          </p:cNvPr>
          <p:cNvGrpSpPr/>
          <p:nvPr/>
        </p:nvGrpSpPr>
        <p:grpSpPr>
          <a:xfrm>
            <a:off x="1082877" y="5427577"/>
            <a:ext cx="537421" cy="535976"/>
            <a:chOff x="944600" y="3981825"/>
            <a:chExt cx="297750" cy="296950"/>
          </a:xfrm>
          <a:solidFill>
            <a:schemeClr val="bg1"/>
          </a:solidFill>
        </p:grpSpPr>
        <p:sp>
          <p:nvSpPr>
            <p:cNvPr id="7869" name="Google Shape;9382;p73">
              <a:extLst>
                <a:ext uri="{FF2B5EF4-FFF2-40B4-BE49-F238E27FC236}">
                  <a16:creationId xmlns:a16="http://schemas.microsoft.com/office/drawing/2014/main" id="{3C933B94-558C-C4DC-73B5-D3654BEDFC6E}"/>
                </a:ext>
              </a:extLst>
            </p:cNvPr>
            <p:cNvSpPr/>
            <p:nvPr/>
          </p:nvSpPr>
          <p:spPr>
            <a:xfrm>
              <a:off x="944600" y="3981825"/>
              <a:ext cx="297750" cy="296950"/>
            </a:xfrm>
            <a:custGeom>
              <a:avLst/>
              <a:gdLst/>
              <a:ahLst/>
              <a:cxnLst/>
              <a:rect l="l" t="t" r="r" b="b"/>
              <a:pathLst>
                <a:path w="11910" h="11878" extrusionOk="0">
                  <a:moveTo>
                    <a:pt x="6333" y="1418"/>
                  </a:moveTo>
                  <a:cubicBezTo>
                    <a:pt x="8539" y="1575"/>
                    <a:pt x="10303" y="3340"/>
                    <a:pt x="10461" y="5545"/>
                  </a:cubicBezTo>
                  <a:lnTo>
                    <a:pt x="10146" y="5545"/>
                  </a:lnTo>
                  <a:cubicBezTo>
                    <a:pt x="9957" y="5545"/>
                    <a:pt x="9799" y="5702"/>
                    <a:pt x="9799" y="5892"/>
                  </a:cubicBezTo>
                  <a:cubicBezTo>
                    <a:pt x="9799" y="6081"/>
                    <a:pt x="9957" y="6238"/>
                    <a:pt x="10146" y="6238"/>
                  </a:cubicBezTo>
                  <a:lnTo>
                    <a:pt x="10461" y="6238"/>
                  </a:lnTo>
                  <a:cubicBezTo>
                    <a:pt x="10303" y="8443"/>
                    <a:pt x="8539" y="10239"/>
                    <a:pt x="6333" y="10397"/>
                  </a:cubicBezTo>
                  <a:lnTo>
                    <a:pt x="6333" y="10082"/>
                  </a:lnTo>
                  <a:cubicBezTo>
                    <a:pt x="6333" y="9861"/>
                    <a:pt x="6176" y="9704"/>
                    <a:pt x="5955" y="9704"/>
                  </a:cubicBezTo>
                  <a:cubicBezTo>
                    <a:pt x="5766" y="9704"/>
                    <a:pt x="5609" y="9861"/>
                    <a:pt x="5609" y="10082"/>
                  </a:cubicBezTo>
                  <a:lnTo>
                    <a:pt x="5609" y="10397"/>
                  </a:lnTo>
                  <a:cubicBezTo>
                    <a:pt x="3403" y="10239"/>
                    <a:pt x="1639" y="8443"/>
                    <a:pt x="1482" y="6238"/>
                  </a:cubicBezTo>
                  <a:lnTo>
                    <a:pt x="1797" y="6238"/>
                  </a:lnTo>
                  <a:cubicBezTo>
                    <a:pt x="1986" y="6238"/>
                    <a:pt x="2143" y="6081"/>
                    <a:pt x="2143" y="5892"/>
                  </a:cubicBezTo>
                  <a:cubicBezTo>
                    <a:pt x="2143" y="5702"/>
                    <a:pt x="1986" y="5545"/>
                    <a:pt x="1797" y="5545"/>
                  </a:cubicBezTo>
                  <a:lnTo>
                    <a:pt x="1482" y="5545"/>
                  </a:lnTo>
                  <a:cubicBezTo>
                    <a:pt x="1639" y="3340"/>
                    <a:pt x="3403" y="1575"/>
                    <a:pt x="5609" y="1418"/>
                  </a:cubicBezTo>
                  <a:lnTo>
                    <a:pt x="5609" y="1733"/>
                  </a:lnTo>
                  <a:cubicBezTo>
                    <a:pt x="5609" y="1922"/>
                    <a:pt x="5766" y="2079"/>
                    <a:pt x="5955" y="2079"/>
                  </a:cubicBezTo>
                  <a:cubicBezTo>
                    <a:pt x="6176" y="2079"/>
                    <a:pt x="6333" y="1922"/>
                    <a:pt x="6333" y="1733"/>
                  </a:cubicBezTo>
                  <a:lnTo>
                    <a:pt x="6333" y="1418"/>
                  </a:lnTo>
                  <a:close/>
                  <a:moveTo>
                    <a:pt x="5955" y="0"/>
                  </a:moveTo>
                  <a:cubicBezTo>
                    <a:pt x="5766" y="0"/>
                    <a:pt x="5609" y="126"/>
                    <a:pt x="5609" y="347"/>
                  </a:cubicBezTo>
                  <a:lnTo>
                    <a:pt x="5609" y="725"/>
                  </a:lnTo>
                  <a:cubicBezTo>
                    <a:pt x="2994" y="882"/>
                    <a:pt x="946" y="2962"/>
                    <a:pt x="757" y="5576"/>
                  </a:cubicBezTo>
                  <a:lnTo>
                    <a:pt x="379" y="5576"/>
                  </a:lnTo>
                  <a:cubicBezTo>
                    <a:pt x="158" y="5576"/>
                    <a:pt x="1" y="5734"/>
                    <a:pt x="1" y="5923"/>
                  </a:cubicBezTo>
                  <a:cubicBezTo>
                    <a:pt x="1" y="6112"/>
                    <a:pt x="158" y="6270"/>
                    <a:pt x="379" y="6270"/>
                  </a:cubicBezTo>
                  <a:lnTo>
                    <a:pt x="757" y="6270"/>
                  </a:lnTo>
                  <a:cubicBezTo>
                    <a:pt x="915" y="8884"/>
                    <a:pt x="2994" y="10932"/>
                    <a:pt x="5609" y="11121"/>
                  </a:cubicBezTo>
                  <a:lnTo>
                    <a:pt x="5609" y="11531"/>
                  </a:lnTo>
                  <a:cubicBezTo>
                    <a:pt x="5609" y="11720"/>
                    <a:pt x="5766" y="11877"/>
                    <a:pt x="5955" y="11877"/>
                  </a:cubicBezTo>
                  <a:cubicBezTo>
                    <a:pt x="6176" y="11877"/>
                    <a:pt x="6333" y="11720"/>
                    <a:pt x="6333" y="11531"/>
                  </a:cubicBezTo>
                  <a:lnTo>
                    <a:pt x="6333" y="11121"/>
                  </a:lnTo>
                  <a:cubicBezTo>
                    <a:pt x="8917" y="10964"/>
                    <a:pt x="10965" y="8884"/>
                    <a:pt x="11154" y="6270"/>
                  </a:cubicBezTo>
                  <a:lnTo>
                    <a:pt x="11563" y="6270"/>
                  </a:lnTo>
                  <a:cubicBezTo>
                    <a:pt x="11752" y="6270"/>
                    <a:pt x="11910" y="6112"/>
                    <a:pt x="11910" y="5923"/>
                  </a:cubicBezTo>
                  <a:cubicBezTo>
                    <a:pt x="11910" y="5734"/>
                    <a:pt x="11752" y="5576"/>
                    <a:pt x="11563" y="5576"/>
                  </a:cubicBezTo>
                  <a:lnTo>
                    <a:pt x="11154" y="5576"/>
                  </a:lnTo>
                  <a:cubicBezTo>
                    <a:pt x="10996" y="2962"/>
                    <a:pt x="8917" y="914"/>
                    <a:pt x="6333" y="725"/>
                  </a:cubicBezTo>
                  <a:lnTo>
                    <a:pt x="6333" y="347"/>
                  </a:lnTo>
                  <a:cubicBezTo>
                    <a:pt x="6333" y="126"/>
                    <a:pt x="6176" y="0"/>
                    <a:pt x="59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70" name="Google Shape;9383;p73">
              <a:extLst>
                <a:ext uri="{FF2B5EF4-FFF2-40B4-BE49-F238E27FC236}">
                  <a16:creationId xmlns:a16="http://schemas.microsoft.com/office/drawing/2014/main" id="{1FD3C8BA-2D51-399A-F582-2A0E142E9243}"/>
                </a:ext>
              </a:extLst>
            </p:cNvPr>
            <p:cNvSpPr/>
            <p:nvPr/>
          </p:nvSpPr>
          <p:spPr>
            <a:xfrm>
              <a:off x="1058025" y="4155875"/>
              <a:ext cx="72500" cy="52000"/>
            </a:xfrm>
            <a:custGeom>
              <a:avLst/>
              <a:gdLst/>
              <a:ahLst/>
              <a:cxnLst/>
              <a:rect l="l" t="t" r="r" b="b"/>
              <a:pathLst>
                <a:path w="2900" h="2080" extrusionOk="0">
                  <a:moveTo>
                    <a:pt x="1418" y="1"/>
                  </a:moveTo>
                  <a:cubicBezTo>
                    <a:pt x="851" y="1"/>
                    <a:pt x="316" y="347"/>
                    <a:pt x="127" y="914"/>
                  </a:cubicBezTo>
                  <a:cubicBezTo>
                    <a:pt x="1" y="1166"/>
                    <a:pt x="1" y="1450"/>
                    <a:pt x="95" y="1765"/>
                  </a:cubicBezTo>
                  <a:cubicBezTo>
                    <a:pt x="473" y="1954"/>
                    <a:pt x="946" y="2080"/>
                    <a:pt x="1418" y="2080"/>
                  </a:cubicBezTo>
                  <a:cubicBezTo>
                    <a:pt x="1891" y="2080"/>
                    <a:pt x="2332" y="1954"/>
                    <a:pt x="2773" y="1765"/>
                  </a:cubicBezTo>
                  <a:cubicBezTo>
                    <a:pt x="2899" y="1387"/>
                    <a:pt x="2805" y="946"/>
                    <a:pt x="2616" y="599"/>
                  </a:cubicBezTo>
                  <a:cubicBezTo>
                    <a:pt x="2332" y="221"/>
                    <a:pt x="1891" y="1"/>
                    <a:pt x="1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71" name="Google Shape;9384;p73">
              <a:extLst>
                <a:ext uri="{FF2B5EF4-FFF2-40B4-BE49-F238E27FC236}">
                  <a16:creationId xmlns:a16="http://schemas.microsoft.com/office/drawing/2014/main" id="{5B797F3F-2AC7-A84B-AD9B-9858F7C68C16}"/>
                </a:ext>
              </a:extLst>
            </p:cNvPr>
            <p:cNvSpPr/>
            <p:nvPr/>
          </p:nvSpPr>
          <p:spPr>
            <a:xfrm>
              <a:off x="1076150" y="4103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3" y="0"/>
                  </a:moveTo>
                  <a:cubicBezTo>
                    <a:pt x="315" y="0"/>
                    <a:pt x="0" y="315"/>
                    <a:pt x="0" y="693"/>
                  </a:cubicBezTo>
                  <a:cubicBezTo>
                    <a:pt x="0" y="1103"/>
                    <a:pt x="315" y="1418"/>
                    <a:pt x="693" y="1418"/>
                  </a:cubicBezTo>
                  <a:cubicBezTo>
                    <a:pt x="1103" y="1355"/>
                    <a:pt x="1418" y="1040"/>
                    <a:pt x="1418" y="693"/>
                  </a:cubicBezTo>
                  <a:cubicBezTo>
                    <a:pt x="1418" y="315"/>
                    <a:pt x="1103" y="0"/>
                    <a:pt x="6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72" name="Google Shape;9385;p73">
              <a:extLst>
                <a:ext uri="{FF2B5EF4-FFF2-40B4-BE49-F238E27FC236}">
                  <a16:creationId xmlns:a16="http://schemas.microsoft.com/office/drawing/2014/main" id="{8DDFD1ED-4340-49F2-CB89-231583D9CFDA}"/>
                </a:ext>
              </a:extLst>
            </p:cNvPr>
            <p:cNvSpPr/>
            <p:nvPr/>
          </p:nvSpPr>
          <p:spPr>
            <a:xfrm>
              <a:off x="1016275" y="4051125"/>
              <a:ext cx="155975" cy="137075"/>
            </a:xfrm>
            <a:custGeom>
              <a:avLst/>
              <a:gdLst/>
              <a:ahLst/>
              <a:cxnLst/>
              <a:rect l="l" t="t" r="r" b="b"/>
              <a:pathLst>
                <a:path w="6239" h="5483" extrusionOk="0">
                  <a:moveTo>
                    <a:pt x="3088" y="1"/>
                  </a:moveTo>
                  <a:cubicBezTo>
                    <a:pt x="1356" y="1"/>
                    <a:pt x="1" y="1387"/>
                    <a:pt x="1" y="3120"/>
                  </a:cubicBezTo>
                  <a:cubicBezTo>
                    <a:pt x="1" y="4033"/>
                    <a:pt x="379" y="4852"/>
                    <a:pt x="1041" y="5451"/>
                  </a:cubicBezTo>
                  <a:cubicBezTo>
                    <a:pt x="1041" y="5262"/>
                    <a:pt x="1104" y="5041"/>
                    <a:pt x="1167" y="4852"/>
                  </a:cubicBezTo>
                  <a:cubicBezTo>
                    <a:pt x="1324" y="4380"/>
                    <a:pt x="1671" y="4002"/>
                    <a:pt x="2112" y="3750"/>
                  </a:cubicBezTo>
                  <a:cubicBezTo>
                    <a:pt x="1891" y="3498"/>
                    <a:pt x="1734" y="3151"/>
                    <a:pt x="1734" y="2804"/>
                  </a:cubicBezTo>
                  <a:cubicBezTo>
                    <a:pt x="1734" y="2048"/>
                    <a:pt x="2364" y="1418"/>
                    <a:pt x="3088" y="1418"/>
                  </a:cubicBezTo>
                  <a:cubicBezTo>
                    <a:pt x="3845" y="1418"/>
                    <a:pt x="4475" y="2048"/>
                    <a:pt x="4475" y="2804"/>
                  </a:cubicBezTo>
                  <a:cubicBezTo>
                    <a:pt x="4475" y="3151"/>
                    <a:pt x="4317" y="3529"/>
                    <a:pt x="4097" y="3750"/>
                  </a:cubicBezTo>
                  <a:cubicBezTo>
                    <a:pt x="4349" y="3907"/>
                    <a:pt x="4632" y="4128"/>
                    <a:pt x="4790" y="4411"/>
                  </a:cubicBezTo>
                  <a:cubicBezTo>
                    <a:pt x="4979" y="4726"/>
                    <a:pt x="5105" y="5073"/>
                    <a:pt x="5136" y="5482"/>
                  </a:cubicBezTo>
                  <a:cubicBezTo>
                    <a:pt x="5766" y="4884"/>
                    <a:pt x="6207" y="4096"/>
                    <a:pt x="6207" y="3151"/>
                  </a:cubicBezTo>
                  <a:cubicBezTo>
                    <a:pt x="6239" y="1418"/>
                    <a:pt x="4821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42" name="Google Shape;9386;p73">
            <a:extLst>
              <a:ext uri="{FF2B5EF4-FFF2-40B4-BE49-F238E27FC236}">
                <a16:creationId xmlns:a16="http://schemas.microsoft.com/office/drawing/2014/main" id="{23C44E80-FCC1-B58B-0C82-0EF04FE470F6}"/>
              </a:ext>
            </a:extLst>
          </p:cNvPr>
          <p:cNvGrpSpPr/>
          <p:nvPr/>
        </p:nvGrpSpPr>
        <p:grpSpPr>
          <a:xfrm>
            <a:off x="4468180" y="4108325"/>
            <a:ext cx="534576" cy="533134"/>
            <a:chOff x="2768750" y="3227275"/>
            <a:chExt cx="296175" cy="295375"/>
          </a:xfrm>
          <a:solidFill>
            <a:schemeClr val="bg1"/>
          </a:solidFill>
        </p:grpSpPr>
        <p:sp>
          <p:nvSpPr>
            <p:cNvPr id="7861" name="Google Shape;9387;p73">
              <a:extLst>
                <a:ext uri="{FF2B5EF4-FFF2-40B4-BE49-F238E27FC236}">
                  <a16:creationId xmlns:a16="http://schemas.microsoft.com/office/drawing/2014/main" id="{9FA69E49-3263-F72A-3AD1-6BE7BD974BCF}"/>
                </a:ext>
              </a:extLst>
            </p:cNvPr>
            <p:cNvSpPr/>
            <p:nvPr/>
          </p:nvSpPr>
          <p:spPr>
            <a:xfrm>
              <a:off x="2882950" y="3227275"/>
              <a:ext cx="68550" cy="69325"/>
            </a:xfrm>
            <a:custGeom>
              <a:avLst/>
              <a:gdLst/>
              <a:ahLst/>
              <a:cxnLst/>
              <a:rect l="l" t="t" r="r" b="b"/>
              <a:pathLst>
                <a:path w="2742" h="2773" extrusionOk="0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74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62" name="Google Shape;9388;p73">
              <a:extLst>
                <a:ext uri="{FF2B5EF4-FFF2-40B4-BE49-F238E27FC236}">
                  <a16:creationId xmlns:a16="http://schemas.microsoft.com/office/drawing/2014/main" id="{871D0039-2A83-7A13-CDAD-A3FABF1454BD}"/>
                </a:ext>
              </a:extLst>
            </p:cNvPr>
            <p:cNvSpPr/>
            <p:nvPr/>
          </p:nvSpPr>
          <p:spPr>
            <a:xfrm>
              <a:off x="2856175" y="3436000"/>
              <a:ext cx="17350" cy="34675"/>
            </a:xfrm>
            <a:custGeom>
              <a:avLst/>
              <a:gdLst/>
              <a:ahLst/>
              <a:cxnLst/>
              <a:rect l="l" t="t" r="r" b="b"/>
              <a:pathLst>
                <a:path w="694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694" y="1386"/>
                  </a:lnTo>
                  <a:lnTo>
                    <a:pt x="69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63" name="Google Shape;9389;p73">
              <a:extLst>
                <a:ext uri="{FF2B5EF4-FFF2-40B4-BE49-F238E27FC236}">
                  <a16:creationId xmlns:a16="http://schemas.microsoft.com/office/drawing/2014/main" id="{FFFEB389-4552-075D-58D5-9234C42DE98D}"/>
                </a:ext>
              </a:extLst>
            </p:cNvPr>
            <p:cNvSpPr/>
            <p:nvPr/>
          </p:nvSpPr>
          <p:spPr>
            <a:xfrm>
              <a:off x="2890050" y="3436000"/>
              <a:ext cx="18125" cy="34675"/>
            </a:xfrm>
            <a:custGeom>
              <a:avLst/>
              <a:gdLst/>
              <a:ahLst/>
              <a:cxnLst/>
              <a:rect l="l" t="t" r="r" b="b"/>
              <a:pathLst>
                <a:path w="725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725" y="1386"/>
                  </a:lnTo>
                  <a:lnTo>
                    <a:pt x="7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64" name="Google Shape;9390;p73">
              <a:extLst>
                <a:ext uri="{FF2B5EF4-FFF2-40B4-BE49-F238E27FC236}">
                  <a16:creationId xmlns:a16="http://schemas.microsoft.com/office/drawing/2014/main" id="{D9678FAB-8405-D180-2A2E-831685255C71}"/>
                </a:ext>
              </a:extLst>
            </p:cNvPr>
            <p:cNvSpPr/>
            <p:nvPr/>
          </p:nvSpPr>
          <p:spPr>
            <a:xfrm>
              <a:off x="2821525" y="3436000"/>
              <a:ext cx="17350" cy="34675"/>
            </a:xfrm>
            <a:custGeom>
              <a:avLst/>
              <a:gdLst/>
              <a:ahLst/>
              <a:cxnLst/>
              <a:rect l="l" t="t" r="r" b="b"/>
              <a:pathLst>
                <a:path w="694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693" y="1386"/>
                  </a:lnTo>
                  <a:lnTo>
                    <a:pt x="69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65" name="Google Shape;9391;p73">
              <a:extLst>
                <a:ext uri="{FF2B5EF4-FFF2-40B4-BE49-F238E27FC236}">
                  <a16:creationId xmlns:a16="http://schemas.microsoft.com/office/drawing/2014/main" id="{481BB853-CE68-30B9-2C48-F13B6F99697A}"/>
                </a:ext>
              </a:extLst>
            </p:cNvPr>
            <p:cNvSpPr/>
            <p:nvPr/>
          </p:nvSpPr>
          <p:spPr>
            <a:xfrm>
              <a:off x="2924700" y="3436000"/>
              <a:ext cx="34675" cy="34675"/>
            </a:xfrm>
            <a:custGeom>
              <a:avLst/>
              <a:gdLst/>
              <a:ahLst/>
              <a:cxnLst/>
              <a:rect l="l" t="t" r="r" b="b"/>
              <a:pathLst>
                <a:path w="1387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1387" y="1386"/>
                  </a:lnTo>
                  <a:lnTo>
                    <a:pt x="13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66" name="Google Shape;9392;p73">
              <a:extLst>
                <a:ext uri="{FF2B5EF4-FFF2-40B4-BE49-F238E27FC236}">
                  <a16:creationId xmlns:a16="http://schemas.microsoft.com/office/drawing/2014/main" id="{DF575EFB-E114-35BA-5DA1-A48DBB428EBF}"/>
                </a:ext>
              </a:extLst>
            </p:cNvPr>
            <p:cNvSpPr/>
            <p:nvPr/>
          </p:nvSpPr>
          <p:spPr>
            <a:xfrm>
              <a:off x="2768750" y="3384800"/>
              <a:ext cx="244175" cy="137850"/>
            </a:xfrm>
            <a:custGeom>
              <a:avLst/>
              <a:gdLst/>
              <a:ahLst/>
              <a:cxnLst/>
              <a:rect l="l" t="t" r="r" b="b"/>
              <a:pathLst>
                <a:path w="9767" h="5514" extrusionOk="0">
                  <a:moveTo>
                    <a:pt x="7971" y="1387"/>
                  </a:moveTo>
                  <a:cubicBezTo>
                    <a:pt x="8192" y="1387"/>
                    <a:pt x="8349" y="1544"/>
                    <a:pt x="8349" y="1733"/>
                  </a:cubicBezTo>
                  <a:lnTo>
                    <a:pt x="8349" y="3813"/>
                  </a:lnTo>
                  <a:cubicBezTo>
                    <a:pt x="8349" y="4033"/>
                    <a:pt x="8192" y="4191"/>
                    <a:pt x="7971" y="4191"/>
                  </a:cubicBezTo>
                  <a:lnTo>
                    <a:pt x="1765" y="4191"/>
                  </a:lnTo>
                  <a:cubicBezTo>
                    <a:pt x="1576" y="4191"/>
                    <a:pt x="1418" y="4033"/>
                    <a:pt x="1418" y="3813"/>
                  </a:cubicBezTo>
                  <a:lnTo>
                    <a:pt x="1418" y="1733"/>
                  </a:lnTo>
                  <a:cubicBezTo>
                    <a:pt x="1418" y="1544"/>
                    <a:pt x="1576" y="1387"/>
                    <a:pt x="1765" y="1387"/>
                  </a:cubicBezTo>
                  <a:close/>
                  <a:moveTo>
                    <a:pt x="1040" y="0"/>
                  </a:moveTo>
                  <a:cubicBezTo>
                    <a:pt x="473" y="0"/>
                    <a:pt x="32" y="473"/>
                    <a:pt x="32" y="1040"/>
                  </a:cubicBezTo>
                  <a:lnTo>
                    <a:pt x="32" y="4506"/>
                  </a:lnTo>
                  <a:cubicBezTo>
                    <a:pt x="0" y="5073"/>
                    <a:pt x="473" y="5514"/>
                    <a:pt x="1040" y="5514"/>
                  </a:cubicBezTo>
                  <a:lnTo>
                    <a:pt x="8727" y="5514"/>
                  </a:lnTo>
                  <a:cubicBezTo>
                    <a:pt x="9326" y="5514"/>
                    <a:pt x="9767" y="5041"/>
                    <a:pt x="9767" y="4506"/>
                  </a:cubicBezTo>
                  <a:lnTo>
                    <a:pt x="9767" y="1040"/>
                  </a:lnTo>
                  <a:cubicBezTo>
                    <a:pt x="9767" y="442"/>
                    <a:pt x="9294" y="0"/>
                    <a:pt x="87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67" name="Google Shape;9393;p73">
              <a:extLst>
                <a:ext uri="{FF2B5EF4-FFF2-40B4-BE49-F238E27FC236}">
                  <a16:creationId xmlns:a16="http://schemas.microsoft.com/office/drawing/2014/main" id="{2A2C1EC2-9ED0-BE04-4E8C-8EF9FBD86500}"/>
                </a:ext>
              </a:extLst>
            </p:cNvPr>
            <p:cNvSpPr/>
            <p:nvPr/>
          </p:nvSpPr>
          <p:spPr>
            <a:xfrm>
              <a:off x="3030250" y="3419450"/>
              <a:ext cx="34675" cy="68550"/>
            </a:xfrm>
            <a:custGeom>
              <a:avLst/>
              <a:gdLst/>
              <a:ahLst/>
              <a:cxnLst/>
              <a:rect l="l" t="t" r="r" b="b"/>
              <a:pathLst>
                <a:path w="1387" h="2742" extrusionOk="0">
                  <a:moveTo>
                    <a:pt x="0" y="1"/>
                  </a:moveTo>
                  <a:lnTo>
                    <a:pt x="0" y="2742"/>
                  </a:lnTo>
                  <a:lnTo>
                    <a:pt x="1040" y="2742"/>
                  </a:lnTo>
                  <a:cubicBezTo>
                    <a:pt x="1229" y="2742"/>
                    <a:pt x="1386" y="2584"/>
                    <a:pt x="1386" y="2395"/>
                  </a:cubicBez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68" name="Google Shape;9394;p73">
              <a:extLst>
                <a:ext uri="{FF2B5EF4-FFF2-40B4-BE49-F238E27FC236}">
                  <a16:creationId xmlns:a16="http://schemas.microsoft.com/office/drawing/2014/main" id="{BD4F0A15-556C-AE30-DF44-2F4A3B40048F}"/>
                </a:ext>
              </a:extLst>
            </p:cNvPr>
            <p:cNvSpPr/>
            <p:nvPr/>
          </p:nvSpPr>
          <p:spPr>
            <a:xfrm>
              <a:off x="2856175" y="3294225"/>
              <a:ext cx="122100" cy="73275"/>
            </a:xfrm>
            <a:custGeom>
              <a:avLst/>
              <a:gdLst/>
              <a:ahLst/>
              <a:cxnLst/>
              <a:rect l="l" t="t" r="r" b="b"/>
              <a:pathLst>
                <a:path w="4884" h="2931" extrusionOk="0">
                  <a:moveTo>
                    <a:pt x="820" y="0"/>
                  </a:moveTo>
                  <a:cubicBezTo>
                    <a:pt x="316" y="473"/>
                    <a:pt x="0" y="1103"/>
                    <a:pt x="0" y="1828"/>
                  </a:cubicBezTo>
                  <a:lnTo>
                    <a:pt x="0" y="2552"/>
                  </a:lnTo>
                  <a:cubicBezTo>
                    <a:pt x="0" y="2773"/>
                    <a:pt x="158" y="2930"/>
                    <a:pt x="347" y="2930"/>
                  </a:cubicBezTo>
                  <a:lnTo>
                    <a:pt x="4506" y="2930"/>
                  </a:lnTo>
                  <a:cubicBezTo>
                    <a:pt x="4726" y="2930"/>
                    <a:pt x="4884" y="2773"/>
                    <a:pt x="4884" y="2552"/>
                  </a:cubicBezTo>
                  <a:lnTo>
                    <a:pt x="4884" y="1828"/>
                  </a:lnTo>
                  <a:cubicBezTo>
                    <a:pt x="4884" y="1103"/>
                    <a:pt x="4569" y="441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65" y="788"/>
                    <a:pt x="1198" y="473"/>
                    <a:pt x="8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43" name="Google Shape;9395;p73">
            <a:extLst>
              <a:ext uri="{FF2B5EF4-FFF2-40B4-BE49-F238E27FC236}">
                <a16:creationId xmlns:a16="http://schemas.microsoft.com/office/drawing/2014/main" id="{FCE8DB2B-4526-A4DC-8E00-4BC61D956E6C}"/>
              </a:ext>
            </a:extLst>
          </p:cNvPr>
          <p:cNvGrpSpPr/>
          <p:nvPr/>
        </p:nvGrpSpPr>
        <p:grpSpPr>
          <a:xfrm>
            <a:off x="4500171" y="4781544"/>
            <a:ext cx="470593" cy="532276"/>
            <a:chOff x="2786075" y="3591800"/>
            <a:chExt cx="260725" cy="294900"/>
          </a:xfrm>
          <a:solidFill>
            <a:schemeClr val="bg1"/>
          </a:solidFill>
        </p:grpSpPr>
        <p:sp>
          <p:nvSpPr>
            <p:cNvPr id="7856" name="Google Shape;9396;p73">
              <a:extLst>
                <a:ext uri="{FF2B5EF4-FFF2-40B4-BE49-F238E27FC236}">
                  <a16:creationId xmlns:a16="http://schemas.microsoft.com/office/drawing/2014/main" id="{016DB950-959D-1E1B-44B9-70147CF59A04}"/>
                </a:ext>
              </a:extLst>
            </p:cNvPr>
            <p:cNvSpPr/>
            <p:nvPr/>
          </p:nvSpPr>
          <p:spPr>
            <a:xfrm>
              <a:off x="2898700" y="36770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57" name="Google Shape;9397;p73">
              <a:extLst>
                <a:ext uri="{FF2B5EF4-FFF2-40B4-BE49-F238E27FC236}">
                  <a16:creationId xmlns:a16="http://schemas.microsoft.com/office/drawing/2014/main" id="{7BEE32FB-C32A-E301-C1EE-842B3EEFB420}"/>
                </a:ext>
              </a:extLst>
            </p:cNvPr>
            <p:cNvSpPr/>
            <p:nvPr/>
          </p:nvSpPr>
          <p:spPr>
            <a:xfrm>
              <a:off x="2883750" y="3729775"/>
              <a:ext cx="66975" cy="33900"/>
            </a:xfrm>
            <a:custGeom>
              <a:avLst/>
              <a:gdLst/>
              <a:ahLst/>
              <a:cxnLst/>
              <a:rect l="l" t="t" r="r" b="b"/>
              <a:pathLst>
                <a:path w="2679" h="1356" extrusionOk="0">
                  <a:moveTo>
                    <a:pt x="1323" y="1"/>
                  </a:moveTo>
                  <a:cubicBezTo>
                    <a:pt x="693" y="1"/>
                    <a:pt x="189" y="379"/>
                    <a:pt x="0" y="977"/>
                  </a:cubicBezTo>
                  <a:cubicBezTo>
                    <a:pt x="378" y="1198"/>
                    <a:pt x="819" y="1355"/>
                    <a:pt x="1323" y="1355"/>
                  </a:cubicBezTo>
                  <a:cubicBezTo>
                    <a:pt x="1796" y="1355"/>
                    <a:pt x="2269" y="1198"/>
                    <a:pt x="2678" y="977"/>
                  </a:cubicBezTo>
                  <a:cubicBezTo>
                    <a:pt x="2489" y="410"/>
                    <a:pt x="1922" y="1"/>
                    <a:pt x="13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58" name="Google Shape;9398;p73">
              <a:extLst>
                <a:ext uri="{FF2B5EF4-FFF2-40B4-BE49-F238E27FC236}">
                  <a16:creationId xmlns:a16="http://schemas.microsoft.com/office/drawing/2014/main" id="{136750B2-8749-22C9-5F4F-A958C5A4F608}"/>
                </a:ext>
              </a:extLst>
            </p:cNvPr>
            <p:cNvSpPr/>
            <p:nvPr/>
          </p:nvSpPr>
          <p:spPr>
            <a:xfrm>
              <a:off x="2855375" y="3643150"/>
              <a:ext cx="122125" cy="98475"/>
            </a:xfrm>
            <a:custGeom>
              <a:avLst/>
              <a:gdLst/>
              <a:ahLst/>
              <a:cxnLst/>
              <a:rect l="l" t="t" r="r" b="b"/>
              <a:pathLst>
                <a:path w="4885" h="3939" extrusionOk="0">
                  <a:moveTo>
                    <a:pt x="2458" y="0"/>
                  </a:moveTo>
                  <a:cubicBezTo>
                    <a:pt x="1198" y="0"/>
                    <a:pt x="222" y="977"/>
                    <a:pt x="64" y="2079"/>
                  </a:cubicBezTo>
                  <a:cubicBezTo>
                    <a:pt x="1" y="2741"/>
                    <a:pt x="159" y="3371"/>
                    <a:pt x="600" y="3938"/>
                  </a:cubicBezTo>
                  <a:cubicBezTo>
                    <a:pt x="820" y="3529"/>
                    <a:pt x="1135" y="3214"/>
                    <a:pt x="1482" y="3025"/>
                  </a:cubicBezTo>
                  <a:cubicBezTo>
                    <a:pt x="1230" y="2772"/>
                    <a:pt x="1072" y="2426"/>
                    <a:pt x="1072" y="2079"/>
                  </a:cubicBezTo>
                  <a:cubicBezTo>
                    <a:pt x="1072" y="1323"/>
                    <a:pt x="1734" y="693"/>
                    <a:pt x="2458" y="693"/>
                  </a:cubicBezTo>
                  <a:cubicBezTo>
                    <a:pt x="3214" y="693"/>
                    <a:pt x="3845" y="1323"/>
                    <a:pt x="3845" y="2079"/>
                  </a:cubicBezTo>
                  <a:cubicBezTo>
                    <a:pt x="3845" y="2426"/>
                    <a:pt x="3687" y="2772"/>
                    <a:pt x="3435" y="3025"/>
                  </a:cubicBezTo>
                  <a:cubicBezTo>
                    <a:pt x="3845" y="3214"/>
                    <a:pt x="4128" y="3529"/>
                    <a:pt x="4317" y="3938"/>
                  </a:cubicBezTo>
                  <a:cubicBezTo>
                    <a:pt x="4695" y="3466"/>
                    <a:pt x="4853" y="2930"/>
                    <a:pt x="4853" y="2394"/>
                  </a:cubicBezTo>
                  <a:cubicBezTo>
                    <a:pt x="4884" y="1103"/>
                    <a:pt x="3813" y="0"/>
                    <a:pt x="24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59" name="Google Shape;9399;p73">
              <a:extLst>
                <a:ext uri="{FF2B5EF4-FFF2-40B4-BE49-F238E27FC236}">
                  <a16:creationId xmlns:a16="http://schemas.microsoft.com/office/drawing/2014/main" id="{89FD52F6-CC00-5E3E-9A0F-22A20D404573}"/>
                </a:ext>
              </a:extLst>
            </p:cNvPr>
            <p:cNvSpPr/>
            <p:nvPr/>
          </p:nvSpPr>
          <p:spPr>
            <a:xfrm>
              <a:off x="2801050" y="3591800"/>
              <a:ext cx="229225" cy="258500"/>
            </a:xfrm>
            <a:custGeom>
              <a:avLst/>
              <a:gdLst/>
              <a:ahLst/>
              <a:cxnLst/>
              <a:rect l="l" t="t" r="r" b="b"/>
              <a:pathLst>
                <a:path w="9169" h="10340" extrusionOk="0">
                  <a:moveTo>
                    <a:pt x="4679" y="1327"/>
                  </a:moveTo>
                  <a:cubicBezTo>
                    <a:pt x="6369" y="1327"/>
                    <a:pt x="7750" y="2741"/>
                    <a:pt x="7750" y="4448"/>
                  </a:cubicBezTo>
                  <a:cubicBezTo>
                    <a:pt x="7750" y="6244"/>
                    <a:pt x="6301" y="7599"/>
                    <a:pt x="4631" y="7599"/>
                  </a:cubicBezTo>
                  <a:cubicBezTo>
                    <a:pt x="2836" y="7599"/>
                    <a:pt x="1292" y="5961"/>
                    <a:pt x="1575" y="4039"/>
                  </a:cubicBezTo>
                  <a:cubicBezTo>
                    <a:pt x="1764" y="2716"/>
                    <a:pt x="2867" y="1550"/>
                    <a:pt x="4222" y="1361"/>
                  </a:cubicBezTo>
                  <a:cubicBezTo>
                    <a:pt x="4376" y="1338"/>
                    <a:pt x="4529" y="1327"/>
                    <a:pt x="4679" y="1327"/>
                  </a:cubicBezTo>
                  <a:close/>
                  <a:moveTo>
                    <a:pt x="4597" y="0"/>
                  </a:moveTo>
                  <a:cubicBezTo>
                    <a:pt x="4401" y="0"/>
                    <a:pt x="4202" y="13"/>
                    <a:pt x="4001" y="38"/>
                  </a:cubicBezTo>
                  <a:cubicBezTo>
                    <a:pt x="1985" y="290"/>
                    <a:pt x="378" y="1928"/>
                    <a:pt x="158" y="3913"/>
                  </a:cubicBezTo>
                  <a:cubicBezTo>
                    <a:pt x="0" y="5110"/>
                    <a:pt x="315" y="6244"/>
                    <a:pt x="1008" y="7189"/>
                  </a:cubicBezTo>
                  <a:cubicBezTo>
                    <a:pt x="1197" y="7473"/>
                    <a:pt x="1449" y="7756"/>
                    <a:pt x="1670" y="7945"/>
                  </a:cubicBezTo>
                  <a:lnTo>
                    <a:pt x="4411" y="10277"/>
                  </a:lnTo>
                  <a:cubicBezTo>
                    <a:pt x="4474" y="10308"/>
                    <a:pt x="4568" y="10340"/>
                    <a:pt x="4631" y="10340"/>
                  </a:cubicBezTo>
                  <a:cubicBezTo>
                    <a:pt x="4726" y="10340"/>
                    <a:pt x="4789" y="10308"/>
                    <a:pt x="4883" y="10277"/>
                  </a:cubicBezTo>
                  <a:lnTo>
                    <a:pt x="7593" y="7945"/>
                  </a:lnTo>
                  <a:cubicBezTo>
                    <a:pt x="7845" y="7756"/>
                    <a:pt x="8065" y="7473"/>
                    <a:pt x="8254" y="7189"/>
                  </a:cubicBezTo>
                  <a:cubicBezTo>
                    <a:pt x="8853" y="6402"/>
                    <a:pt x="9168" y="5457"/>
                    <a:pt x="9168" y="4480"/>
                  </a:cubicBezTo>
                  <a:cubicBezTo>
                    <a:pt x="9139" y="1996"/>
                    <a:pt x="7104" y="0"/>
                    <a:pt x="45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60" name="Google Shape;9400;p73">
              <a:extLst>
                <a:ext uri="{FF2B5EF4-FFF2-40B4-BE49-F238E27FC236}">
                  <a16:creationId xmlns:a16="http://schemas.microsoft.com/office/drawing/2014/main" id="{7DB09D80-0E07-06BD-0B5D-2CA80E00E193}"/>
                </a:ext>
              </a:extLst>
            </p:cNvPr>
            <p:cNvSpPr/>
            <p:nvPr/>
          </p:nvSpPr>
          <p:spPr>
            <a:xfrm>
              <a:off x="2786075" y="3800675"/>
              <a:ext cx="260725" cy="86025"/>
            </a:xfrm>
            <a:custGeom>
              <a:avLst/>
              <a:gdLst/>
              <a:ahLst/>
              <a:cxnLst/>
              <a:rect l="l" t="t" r="r" b="b"/>
              <a:pathLst>
                <a:path w="10429" h="3441" extrusionOk="0">
                  <a:moveTo>
                    <a:pt x="1702" y="0"/>
                  </a:moveTo>
                  <a:cubicBezTo>
                    <a:pt x="1576" y="0"/>
                    <a:pt x="1513" y="63"/>
                    <a:pt x="1418" y="189"/>
                  </a:cubicBezTo>
                  <a:lnTo>
                    <a:pt x="32" y="2930"/>
                  </a:lnTo>
                  <a:cubicBezTo>
                    <a:pt x="1" y="3056"/>
                    <a:pt x="1" y="3213"/>
                    <a:pt x="32" y="3308"/>
                  </a:cubicBezTo>
                  <a:cubicBezTo>
                    <a:pt x="95" y="3371"/>
                    <a:pt x="190" y="3434"/>
                    <a:pt x="316" y="3434"/>
                  </a:cubicBezTo>
                  <a:lnTo>
                    <a:pt x="10019" y="3434"/>
                  </a:lnTo>
                  <a:cubicBezTo>
                    <a:pt x="10045" y="3438"/>
                    <a:pt x="10070" y="3440"/>
                    <a:pt x="10093" y="3440"/>
                  </a:cubicBezTo>
                  <a:cubicBezTo>
                    <a:pt x="10241" y="3440"/>
                    <a:pt x="10338" y="3362"/>
                    <a:pt x="10366" y="3308"/>
                  </a:cubicBezTo>
                  <a:cubicBezTo>
                    <a:pt x="10429" y="3182"/>
                    <a:pt x="10429" y="3056"/>
                    <a:pt x="10366" y="2930"/>
                  </a:cubicBezTo>
                  <a:lnTo>
                    <a:pt x="8979" y="189"/>
                  </a:lnTo>
                  <a:cubicBezTo>
                    <a:pt x="8948" y="63"/>
                    <a:pt x="8822" y="32"/>
                    <a:pt x="8696" y="0"/>
                  </a:cubicBezTo>
                  <a:lnTo>
                    <a:pt x="8601" y="95"/>
                  </a:lnTo>
                  <a:lnTo>
                    <a:pt x="5860" y="2426"/>
                  </a:lnTo>
                  <a:cubicBezTo>
                    <a:pt x="5671" y="2583"/>
                    <a:pt x="5451" y="2678"/>
                    <a:pt x="5199" y="2678"/>
                  </a:cubicBezTo>
                  <a:cubicBezTo>
                    <a:pt x="4978" y="2678"/>
                    <a:pt x="4726" y="2583"/>
                    <a:pt x="4537" y="2426"/>
                  </a:cubicBezTo>
                  <a:lnTo>
                    <a:pt x="1828" y="95"/>
                  </a:lnTo>
                  <a:lnTo>
                    <a:pt x="17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44" name="Google Shape;9401;p73">
            <a:extLst>
              <a:ext uri="{FF2B5EF4-FFF2-40B4-BE49-F238E27FC236}">
                <a16:creationId xmlns:a16="http://schemas.microsoft.com/office/drawing/2014/main" id="{57D15D10-7BCB-88AE-E303-E1E97EBFDC65}"/>
              </a:ext>
            </a:extLst>
          </p:cNvPr>
          <p:cNvGrpSpPr/>
          <p:nvPr/>
        </p:nvGrpSpPr>
        <p:grpSpPr>
          <a:xfrm>
            <a:off x="4562014" y="5428277"/>
            <a:ext cx="346909" cy="534576"/>
            <a:chOff x="2819150" y="3955025"/>
            <a:chExt cx="192200" cy="296175"/>
          </a:xfrm>
          <a:solidFill>
            <a:schemeClr val="bg1"/>
          </a:solidFill>
        </p:grpSpPr>
        <p:sp>
          <p:nvSpPr>
            <p:cNvPr id="7852" name="Google Shape;9402;p73">
              <a:extLst>
                <a:ext uri="{FF2B5EF4-FFF2-40B4-BE49-F238E27FC236}">
                  <a16:creationId xmlns:a16="http://schemas.microsoft.com/office/drawing/2014/main" id="{0CCC0BAF-BA8D-C2BA-0CBF-B62A220E64E7}"/>
                </a:ext>
              </a:extLst>
            </p:cNvPr>
            <p:cNvSpPr/>
            <p:nvPr/>
          </p:nvSpPr>
          <p:spPr>
            <a:xfrm>
              <a:off x="2856175" y="4007025"/>
              <a:ext cx="122100" cy="70125"/>
            </a:xfrm>
            <a:custGeom>
              <a:avLst/>
              <a:gdLst/>
              <a:ahLst/>
              <a:cxnLst/>
              <a:rect l="l" t="t" r="r" b="b"/>
              <a:pathLst>
                <a:path w="4884" h="2805" extrusionOk="0">
                  <a:moveTo>
                    <a:pt x="1324" y="0"/>
                  </a:moveTo>
                  <a:cubicBezTo>
                    <a:pt x="631" y="0"/>
                    <a:pt x="127" y="725"/>
                    <a:pt x="347" y="1386"/>
                  </a:cubicBezTo>
                  <a:lnTo>
                    <a:pt x="599" y="2080"/>
                  </a:lnTo>
                  <a:lnTo>
                    <a:pt x="379" y="2080"/>
                  </a:lnTo>
                  <a:cubicBezTo>
                    <a:pt x="158" y="2080"/>
                    <a:pt x="0" y="2237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4506" y="2804"/>
                  </a:lnTo>
                  <a:cubicBezTo>
                    <a:pt x="4726" y="2804"/>
                    <a:pt x="4884" y="2647"/>
                    <a:pt x="4884" y="2458"/>
                  </a:cubicBezTo>
                  <a:cubicBezTo>
                    <a:pt x="4884" y="2237"/>
                    <a:pt x="4726" y="2080"/>
                    <a:pt x="4506" y="2080"/>
                  </a:cubicBezTo>
                  <a:lnTo>
                    <a:pt x="4317" y="2080"/>
                  </a:lnTo>
                  <a:lnTo>
                    <a:pt x="4569" y="1386"/>
                  </a:lnTo>
                  <a:cubicBezTo>
                    <a:pt x="4789" y="725"/>
                    <a:pt x="4285" y="0"/>
                    <a:pt x="35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53" name="Google Shape;9403;p73">
              <a:extLst>
                <a:ext uri="{FF2B5EF4-FFF2-40B4-BE49-F238E27FC236}">
                  <a16:creationId xmlns:a16="http://schemas.microsoft.com/office/drawing/2014/main" id="{17250CEA-F3C5-6895-19A1-DC7BDC91C63E}"/>
                </a:ext>
              </a:extLst>
            </p:cNvPr>
            <p:cNvSpPr/>
            <p:nvPr/>
          </p:nvSpPr>
          <p:spPr>
            <a:xfrm>
              <a:off x="2819150" y="4180300"/>
              <a:ext cx="192200" cy="70900"/>
            </a:xfrm>
            <a:custGeom>
              <a:avLst/>
              <a:gdLst/>
              <a:ahLst/>
              <a:cxnLst/>
              <a:rect l="l" t="t" r="r" b="b"/>
              <a:pathLst>
                <a:path w="7688" h="2836" extrusionOk="0">
                  <a:moveTo>
                    <a:pt x="1418" y="0"/>
                  </a:moveTo>
                  <a:cubicBezTo>
                    <a:pt x="1040" y="0"/>
                    <a:pt x="725" y="315"/>
                    <a:pt x="725" y="725"/>
                  </a:cubicBezTo>
                  <a:lnTo>
                    <a:pt x="725" y="1418"/>
                  </a:lnTo>
                  <a:cubicBezTo>
                    <a:pt x="316" y="1418"/>
                    <a:pt x="1" y="1733"/>
                    <a:pt x="1" y="2143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79" y="2836"/>
                  </a:cubicBezTo>
                  <a:lnTo>
                    <a:pt x="7310" y="2836"/>
                  </a:lnTo>
                  <a:cubicBezTo>
                    <a:pt x="7530" y="2804"/>
                    <a:pt x="7688" y="2678"/>
                    <a:pt x="7688" y="2489"/>
                  </a:cubicBezTo>
                  <a:lnTo>
                    <a:pt x="7688" y="2143"/>
                  </a:lnTo>
                  <a:cubicBezTo>
                    <a:pt x="7688" y="1733"/>
                    <a:pt x="7373" y="1418"/>
                    <a:pt x="6995" y="1418"/>
                  </a:cubicBezTo>
                  <a:lnTo>
                    <a:pt x="6995" y="725"/>
                  </a:lnTo>
                  <a:cubicBezTo>
                    <a:pt x="6995" y="315"/>
                    <a:pt x="6680" y="0"/>
                    <a:pt x="62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54" name="Google Shape;9404;p73">
              <a:extLst>
                <a:ext uri="{FF2B5EF4-FFF2-40B4-BE49-F238E27FC236}">
                  <a16:creationId xmlns:a16="http://schemas.microsoft.com/office/drawing/2014/main" id="{2E579C70-D2DB-1864-895D-CB8DB37B435F}"/>
                </a:ext>
              </a:extLst>
            </p:cNvPr>
            <p:cNvSpPr/>
            <p:nvPr/>
          </p:nvSpPr>
          <p:spPr>
            <a:xfrm>
              <a:off x="2882950" y="3955025"/>
              <a:ext cx="68550" cy="35475"/>
            </a:xfrm>
            <a:custGeom>
              <a:avLst/>
              <a:gdLst/>
              <a:ahLst/>
              <a:cxnLst/>
              <a:rect l="l" t="t" r="r" b="b"/>
              <a:pathLst>
                <a:path w="2742" h="1419" extrusionOk="0">
                  <a:moveTo>
                    <a:pt x="1355" y="1"/>
                  </a:moveTo>
                  <a:cubicBezTo>
                    <a:pt x="1166" y="1"/>
                    <a:pt x="1009" y="158"/>
                    <a:pt x="1009" y="348"/>
                  </a:cubicBezTo>
                  <a:lnTo>
                    <a:pt x="1009" y="726"/>
                  </a:lnTo>
                  <a:cubicBezTo>
                    <a:pt x="568" y="820"/>
                    <a:pt x="221" y="1072"/>
                    <a:pt x="1" y="1419"/>
                  </a:cubicBezTo>
                  <a:lnTo>
                    <a:pt x="2742" y="1419"/>
                  </a:lnTo>
                  <a:cubicBezTo>
                    <a:pt x="2521" y="1104"/>
                    <a:pt x="2111" y="852"/>
                    <a:pt x="1733" y="726"/>
                  </a:cubicBezTo>
                  <a:lnTo>
                    <a:pt x="1733" y="348"/>
                  </a:lnTo>
                  <a:cubicBezTo>
                    <a:pt x="1670" y="158"/>
                    <a:pt x="1513" y="1"/>
                    <a:pt x="13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55" name="Google Shape;9405;p73">
              <a:extLst>
                <a:ext uri="{FF2B5EF4-FFF2-40B4-BE49-F238E27FC236}">
                  <a16:creationId xmlns:a16="http://schemas.microsoft.com/office/drawing/2014/main" id="{D2308C3B-B5F0-512C-FD36-CC332D50D1B0}"/>
                </a:ext>
              </a:extLst>
            </p:cNvPr>
            <p:cNvSpPr/>
            <p:nvPr/>
          </p:nvSpPr>
          <p:spPr>
            <a:xfrm>
              <a:off x="2856975" y="4093650"/>
              <a:ext cx="118950" cy="70125"/>
            </a:xfrm>
            <a:custGeom>
              <a:avLst/>
              <a:gdLst/>
              <a:ahLst/>
              <a:cxnLst/>
              <a:rect l="l" t="t" r="r" b="b"/>
              <a:pathLst>
                <a:path w="4758" h="2805" extrusionOk="0">
                  <a:moveTo>
                    <a:pt x="473" y="1"/>
                  </a:moveTo>
                  <a:lnTo>
                    <a:pt x="0" y="2805"/>
                  </a:lnTo>
                  <a:lnTo>
                    <a:pt x="4757" y="2805"/>
                  </a:lnTo>
                  <a:lnTo>
                    <a:pt x="428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45" name="Google Shape;9406;p73">
            <a:extLst>
              <a:ext uri="{FF2B5EF4-FFF2-40B4-BE49-F238E27FC236}">
                <a16:creationId xmlns:a16="http://schemas.microsoft.com/office/drawing/2014/main" id="{82E929A8-A2B7-CC57-F02B-D8D5E917EAEF}"/>
              </a:ext>
            </a:extLst>
          </p:cNvPr>
          <p:cNvGrpSpPr/>
          <p:nvPr/>
        </p:nvGrpSpPr>
        <p:grpSpPr>
          <a:xfrm>
            <a:off x="7855819" y="4109025"/>
            <a:ext cx="533134" cy="531735"/>
            <a:chOff x="4629125" y="3235150"/>
            <a:chExt cx="295375" cy="294600"/>
          </a:xfrm>
          <a:solidFill>
            <a:schemeClr val="bg1"/>
          </a:solidFill>
        </p:grpSpPr>
        <p:sp>
          <p:nvSpPr>
            <p:cNvPr id="7847" name="Google Shape;9407;p73">
              <a:extLst>
                <a:ext uri="{FF2B5EF4-FFF2-40B4-BE49-F238E27FC236}">
                  <a16:creationId xmlns:a16="http://schemas.microsoft.com/office/drawing/2014/main" id="{21EC5CB0-4ACA-425E-24F2-DEC85D7232DF}"/>
                </a:ext>
              </a:extLst>
            </p:cNvPr>
            <p:cNvSpPr/>
            <p:nvPr/>
          </p:nvSpPr>
          <p:spPr>
            <a:xfrm>
              <a:off x="4696850" y="33911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64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48" name="Google Shape;9408;p73">
              <a:extLst>
                <a:ext uri="{FF2B5EF4-FFF2-40B4-BE49-F238E27FC236}">
                  <a16:creationId xmlns:a16="http://schemas.microsoft.com/office/drawing/2014/main" id="{80D511A4-1789-95F0-AFA9-98416C451236}"/>
                </a:ext>
              </a:extLst>
            </p:cNvPr>
            <p:cNvSpPr/>
            <p:nvPr/>
          </p:nvSpPr>
          <p:spPr>
            <a:xfrm>
              <a:off x="4680300" y="3443875"/>
              <a:ext cx="69350" cy="34675"/>
            </a:xfrm>
            <a:custGeom>
              <a:avLst/>
              <a:gdLst/>
              <a:ahLst/>
              <a:cxnLst/>
              <a:rect l="l" t="t" r="r" b="b"/>
              <a:pathLst>
                <a:path w="2774" h="1387" extrusionOk="0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773" y="1387"/>
                  </a:lnTo>
                  <a:cubicBezTo>
                    <a:pt x="2773" y="630"/>
                    <a:pt x="2175" y="0"/>
                    <a:pt x="13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49" name="Google Shape;9409;p73">
              <a:extLst>
                <a:ext uri="{FF2B5EF4-FFF2-40B4-BE49-F238E27FC236}">
                  <a16:creationId xmlns:a16="http://schemas.microsoft.com/office/drawing/2014/main" id="{1CFA72C1-97A0-A3F4-DD7D-5BA711E96AC9}"/>
                </a:ext>
              </a:extLst>
            </p:cNvPr>
            <p:cNvSpPr/>
            <p:nvPr/>
          </p:nvSpPr>
          <p:spPr>
            <a:xfrm>
              <a:off x="4629125" y="3339900"/>
              <a:ext cx="295375" cy="189850"/>
            </a:xfrm>
            <a:custGeom>
              <a:avLst/>
              <a:gdLst/>
              <a:ahLst/>
              <a:cxnLst/>
              <a:rect l="l" t="t" r="r" b="b"/>
              <a:pathLst>
                <a:path w="11815" h="7594" extrusionOk="0">
                  <a:moveTo>
                    <a:pt x="10050" y="2080"/>
                  </a:moveTo>
                  <a:cubicBezTo>
                    <a:pt x="10239" y="2080"/>
                    <a:pt x="10397" y="2238"/>
                    <a:pt x="10397" y="2427"/>
                  </a:cubicBezTo>
                  <a:cubicBezTo>
                    <a:pt x="10397" y="2616"/>
                    <a:pt x="10239" y="2773"/>
                    <a:pt x="10050" y="2773"/>
                  </a:cubicBezTo>
                  <a:lnTo>
                    <a:pt x="6553" y="2773"/>
                  </a:lnTo>
                  <a:cubicBezTo>
                    <a:pt x="6333" y="2773"/>
                    <a:pt x="6175" y="2616"/>
                    <a:pt x="6175" y="2427"/>
                  </a:cubicBezTo>
                  <a:cubicBezTo>
                    <a:pt x="6175" y="2238"/>
                    <a:pt x="6333" y="2080"/>
                    <a:pt x="6553" y="2080"/>
                  </a:cubicBezTo>
                  <a:close/>
                  <a:moveTo>
                    <a:pt x="10050" y="3466"/>
                  </a:moveTo>
                  <a:cubicBezTo>
                    <a:pt x="10239" y="3466"/>
                    <a:pt x="10397" y="3624"/>
                    <a:pt x="10397" y="3813"/>
                  </a:cubicBezTo>
                  <a:cubicBezTo>
                    <a:pt x="10397" y="4002"/>
                    <a:pt x="10239" y="4159"/>
                    <a:pt x="10050" y="4159"/>
                  </a:cubicBezTo>
                  <a:lnTo>
                    <a:pt x="6553" y="4159"/>
                  </a:lnTo>
                  <a:cubicBezTo>
                    <a:pt x="6333" y="4159"/>
                    <a:pt x="6175" y="4002"/>
                    <a:pt x="6175" y="3813"/>
                  </a:cubicBezTo>
                  <a:cubicBezTo>
                    <a:pt x="6175" y="3624"/>
                    <a:pt x="6333" y="3466"/>
                    <a:pt x="6553" y="3466"/>
                  </a:cubicBezTo>
                  <a:close/>
                  <a:moveTo>
                    <a:pt x="10050" y="4821"/>
                  </a:moveTo>
                  <a:cubicBezTo>
                    <a:pt x="10239" y="4821"/>
                    <a:pt x="10397" y="4978"/>
                    <a:pt x="10397" y="5199"/>
                  </a:cubicBezTo>
                  <a:cubicBezTo>
                    <a:pt x="10397" y="5388"/>
                    <a:pt x="10239" y="5546"/>
                    <a:pt x="10050" y="5546"/>
                  </a:cubicBezTo>
                  <a:lnTo>
                    <a:pt x="6553" y="5546"/>
                  </a:lnTo>
                  <a:cubicBezTo>
                    <a:pt x="6333" y="5546"/>
                    <a:pt x="6175" y="5388"/>
                    <a:pt x="6175" y="5199"/>
                  </a:cubicBezTo>
                  <a:cubicBezTo>
                    <a:pt x="6175" y="4978"/>
                    <a:pt x="6333" y="4821"/>
                    <a:pt x="6553" y="4821"/>
                  </a:cubicBezTo>
                  <a:close/>
                  <a:moveTo>
                    <a:pt x="3403" y="1418"/>
                  </a:moveTo>
                  <a:cubicBezTo>
                    <a:pt x="4127" y="1418"/>
                    <a:pt x="4757" y="2049"/>
                    <a:pt x="4757" y="2773"/>
                  </a:cubicBezTo>
                  <a:cubicBezTo>
                    <a:pt x="4757" y="3151"/>
                    <a:pt x="4600" y="3498"/>
                    <a:pt x="4379" y="3718"/>
                  </a:cubicBezTo>
                  <a:cubicBezTo>
                    <a:pt x="5009" y="4065"/>
                    <a:pt x="5451" y="4758"/>
                    <a:pt x="5451" y="5546"/>
                  </a:cubicBezTo>
                  <a:lnTo>
                    <a:pt x="5451" y="5892"/>
                  </a:lnTo>
                  <a:lnTo>
                    <a:pt x="5514" y="5892"/>
                  </a:lnTo>
                  <a:cubicBezTo>
                    <a:pt x="5514" y="6081"/>
                    <a:pt x="5356" y="6239"/>
                    <a:pt x="5167" y="6239"/>
                  </a:cubicBezTo>
                  <a:lnTo>
                    <a:pt x="1701" y="6239"/>
                  </a:lnTo>
                  <a:cubicBezTo>
                    <a:pt x="1512" y="6239"/>
                    <a:pt x="1355" y="6081"/>
                    <a:pt x="1355" y="5892"/>
                  </a:cubicBezTo>
                  <a:lnTo>
                    <a:pt x="1355" y="5546"/>
                  </a:lnTo>
                  <a:cubicBezTo>
                    <a:pt x="1355" y="4758"/>
                    <a:pt x="1764" y="4096"/>
                    <a:pt x="2395" y="3718"/>
                  </a:cubicBezTo>
                  <a:cubicBezTo>
                    <a:pt x="2174" y="3498"/>
                    <a:pt x="2016" y="3151"/>
                    <a:pt x="2016" y="2773"/>
                  </a:cubicBezTo>
                  <a:cubicBezTo>
                    <a:pt x="2016" y="2049"/>
                    <a:pt x="2647" y="1418"/>
                    <a:pt x="3403" y="1418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6554"/>
                  </a:lnTo>
                  <a:cubicBezTo>
                    <a:pt x="0" y="7152"/>
                    <a:pt x="473" y="7593"/>
                    <a:pt x="1040" y="7593"/>
                  </a:cubicBezTo>
                  <a:lnTo>
                    <a:pt x="10806" y="7593"/>
                  </a:lnTo>
                  <a:cubicBezTo>
                    <a:pt x="11373" y="7593"/>
                    <a:pt x="11815" y="7121"/>
                    <a:pt x="11815" y="6554"/>
                  </a:cubicBezTo>
                  <a:lnTo>
                    <a:pt x="11815" y="1009"/>
                  </a:lnTo>
                  <a:cubicBezTo>
                    <a:pt x="11783" y="473"/>
                    <a:pt x="11310" y="1"/>
                    <a:pt x="10743" y="1"/>
                  </a:cubicBezTo>
                  <a:lnTo>
                    <a:pt x="7593" y="1"/>
                  </a:lnTo>
                  <a:lnTo>
                    <a:pt x="7593" y="347"/>
                  </a:lnTo>
                  <a:cubicBezTo>
                    <a:pt x="7593" y="946"/>
                    <a:pt x="7120" y="1355"/>
                    <a:pt x="6585" y="1355"/>
                  </a:cubicBezTo>
                  <a:lnTo>
                    <a:pt x="5198" y="1355"/>
                  </a:lnTo>
                  <a:cubicBezTo>
                    <a:pt x="4600" y="1355"/>
                    <a:pt x="4190" y="883"/>
                    <a:pt x="4190" y="347"/>
                  </a:cubicBezTo>
                  <a:lnTo>
                    <a:pt x="419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50" name="Google Shape;9410;p73">
              <a:extLst>
                <a:ext uri="{FF2B5EF4-FFF2-40B4-BE49-F238E27FC236}">
                  <a16:creationId xmlns:a16="http://schemas.microsoft.com/office/drawing/2014/main" id="{631CEF15-E4DB-1113-65DF-7D5BFE1A6844}"/>
                </a:ext>
              </a:extLst>
            </p:cNvPr>
            <p:cNvSpPr/>
            <p:nvPr/>
          </p:nvSpPr>
          <p:spPr>
            <a:xfrm>
              <a:off x="4714975" y="3287125"/>
              <a:ext cx="122100" cy="70125"/>
            </a:xfrm>
            <a:custGeom>
              <a:avLst/>
              <a:gdLst/>
              <a:ahLst/>
              <a:cxnLst/>
              <a:rect l="l" t="t" r="r" b="b"/>
              <a:pathLst>
                <a:path w="4884" h="2805" extrusionOk="0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4"/>
                    <a:pt x="315" y="1419"/>
                    <a:pt x="693" y="1419"/>
                  </a:cubicBezTo>
                  <a:lnTo>
                    <a:pt x="1418" y="1419"/>
                  </a:lnTo>
                  <a:lnTo>
                    <a:pt x="1418" y="2458"/>
                  </a:lnTo>
                  <a:cubicBezTo>
                    <a:pt x="1386" y="2647"/>
                    <a:pt x="1544" y="2805"/>
                    <a:pt x="1733" y="2805"/>
                  </a:cubicBezTo>
                  <a:lnTo>
                    <a:pt x="3119" y="2805"/>
                  </a:lnTo>
                  <a:cubicBezTo>
                    <a:pt x="3308" y="2805"/>
                    <a:pt x="3466" y="2647"/>
                    <a:pt x="3466" y="2458"/>
                  </a:cubicBezTo>
                  <a:lnTo>
                    <a:pt x="3466" y="1419"/>
                  </a:lnTo>
                  <a:lnTo>
                    <a:pt x="4159" y="1419"/>
                  </a:lnTo>
                  <a:cubicBezTo>
                    <a:pt x="4568" y="1419"/>
                    <a:pt x="4883" y="1104"/>
                    <a:pt x="4883" y="725"/>
                  </a:cubicBezTo>
                  <a:cubicBezTo>
                    <a:pt x="4883" y="316"/>
                    <a:pt x="4568" y="1"/>
                    <a:pt x="41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51" name="Google Shape;9411;p73">
              <a:extLst>
                <a:ext uri="{FF2B5EF4-FFF2-40B4-BE49-F238E27FC236}">
                  <a16:creationId xmlns:a16="http://schemas.microsoft.com/office/drawing/2014/main" id="{4B434F56-1298-4171-209F-8BCAB3BF5DA8}"/>
                </a:ext>
              </a:extLst>
            </p:cNvPr>
            <p:cNvSpPr/>
            <p:nvPr/>
          </p:nvSpPr>
          <p:spPr>
            <a:xfrm>
              <a:off x="4732300" y="3235150"/>
              <a:ext cx="86650" cy="35475"/>
            </a:xfrm>
            <a:custGeom>
              <a:avLst/>
              <a:gdLst/>
              <a:ahLst/>
              <a:cxnLst/>
              <a:rect l="l" t="t" r="r" b="b"/>
              <a:pathLst>
                <a:path w="3466" h="1419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3466" y="1418"/>
                  </a:lnTo>
                  <a:lnTo>
                    <a:pt x="3466" y="347"/>
                  </a:lnTo>
                  <a:cubicBezTo>
                    <a:pt x="3466" y="158"/>
                    <a:pt x="3308" y="1"/>
                    <a:pt x="31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46" name="Google Shape;9412;p73">
            <a:extLst>
              <a:ext uri="{FF2B5EF4-FFF2-40B4-BE49-F238E27FC236}">
                <a16:creationId xmlns:a16="http://schemas.microsoft.com/office/drawing/2014/main" id="{B693F97A-F173-329C-17A2-156887D54229}"/>
              </a:ext>
            </a:extLst>
          </p:cNvPr>
          <p:cNvGrpSpPr/>
          <p:nvPr/>
        </p:nvGrpSpPr>
        <p:grpSpPr>
          <a:xfrm>
            <a:off x="7855797" y="4781116"/>
            <a:ext cx="533178" cy="533134"/>
            <a:chOff x="4628325" y="3599825"/>
            <a:chExt cx="295400" cy="295375"/>
          </a:xfrm>
          <a:solidFill>
            <a:schemeClr val="bg1"/>
          </a:solidFill>
        </p:grpSpPr>
        <p:sp>
          <p:nvSpPr>
            <p:cNvPr id="7835" name="Google Shape;9413;p73">
              <a:extLst>
                <a:ext uri="{FF2B5EF4-FFF2-40B4-BE49-F238E27FC236}">
                  <a16:creationId xmlns:a16="http://schemas.microsoft.com/office/drawing/2014/main" id="{3CECA5BD-AE88-EAD2-4BF4-D313FC0A7A69}"/>
                </a:ext>
              </a:extLst>
            </p:cNvPr>
            <p:cNvSpPr/>
            <p:nvPr/>
          </p:nvSpPr>
          <p:spPr>
            <a:xfrm>
              <a:off x="4679525" y="3686450"/>
              <a:ext cx="17350" cy="86675"/>
            </a:xfrm>
            <a:custGeom>
              <a:avLst/>
              <a:gdLst/>
              <a:ahLst/>
              <a:cxnLst/>
              <a:rect l="l" t="t" r="r" b="b"/>
              <a:pathLst>
                <a:path w="69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36" name="Google Shape;9414;p73">
              <a:extLst>
                <a:ext uri="{FF2B5EF4-FFF2-40B4-BE49-F238E27FC236}">
                  <a16:creationId xmlns:a16="http://schemas.microsoft.com/office/drawing/2014/main" id="{29081B9C-D7AF-2CD1-5C5B-D61CF4BA87E1}"/>
                </a:ext>
              </a:extLst>
            </p:cNvPr>
            <p:cNvSpPr/>
            <p:nvPr/>
          </p:nvSpPr>
          <p:spPr>
            <a:xfrm>
              <a:off x="4854375" y="3686450"/>
              <a:ext cx="18150" cy="86675"/>
            </a:xfrm>
            <a:custGeom>
              <a:avLst/>
              <a:gdLst/>
              <a:ahLst/>
              <a:cxnLst/>
              <a:rect l="l" t="t" r="r" b="b"/>
              <a:pathLst>
                <a:path w="726" h="3467" extrusionOk="0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37" name="Google Shape;9415;p73">
              <a:extLst>
                <a:ext uri="{FF2B5EF4-FFF2-40B4-BE49-F238E27FC236}">
                  <a16:creationId xmlns:a16="http://schemas.microsoft.com/office/drawing/2014/main" id="{F00312DA-FCD2-2CFD-DC7A-8BF23760775B}"/>
                </a:ext>
              </a:extLst>
            </p:cNvPr>
            <p:cNvSpPr/>
            <p:nvPr/>
          </p:nvSpPr>
          <p:spPr>
            <a:xfrm>
              <a:off x="4679525" y="3790425"/>
              <a:ext cx="17350" cy="104000"/>
            </a:xfrm>
            <a:custGeom>
              <a:avLst/>
              <a:gdLst/>
              <a:ahLst/>
              <a:cxnLst/>
              <a:rect l="l" t="t" r="r" b="b"/>
              <a:pathLst>
                <a:path w="69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38" name="Google Shape;9416;p73">
              <a:extLst>
                <a:ext uri="{FF2B5EF4-FFF2-40B4-BE49-F238E27FC236}">
                  <a16:creationId xmlns:a16="http://schemas.microsoft.com/office/drawing/2014/main" id="{3D682A7B-A786-9157-C67F-3453D2660974}"/>
                </a:ext>
              </a:extLst>
            </p:cNvPr>
            <p:cNvSpPr/>
            <p:nvPr/>
          </p:nvSpPr>
          <p:spPr>
            <a:xfrm>
              <a:off x="4854375" y="3790425"/>
              <a:ext cx="18150" cy="104000"/>
            </a:xfrm>
            <a:custGeom>
              <a:avLst/>
              <a:gdLst/>
              <a:ahLst/>
              <a:cxnLst/>
              <a:rect l="l" t="t" r="r" b="b"/>
              <a:pathLst>
                <a:path w="726" h="4160" extrusionOk="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39" name="Google Shape;9417;p73">
              <a:extLst>
                <a:ext uri="{FF2B5EF4-FFF2-40B4-BE49-F238E27FC236}">
                  <a16:creationId xmlns:a16="http://schemas.microsoft.com/office/drawing/2014/main" id="{61A16692-F11E-9E9B-09DD-AD409C84C970}"/>
                </a:ext>
              </a:extLst>
            </p:cNvPr>
            <p:cNvSpPr/>
            <p:nvPr/>
          </p:nvSpPr>
          <p:spPr>
            <a:xfrm>
              <a:off x="4628325" y="3686450"/>
              <a:ext cx="34675" cy="86675"/>
            </a:xfrm>
            <a:custGeom>
              <a:avLst/>
              <a:gdLst/>
              <a:ahLst/>
              <a:cxnLst/>
              <a:rect l="l" t="t" r="r" b="b"/>
              <a:pathLst>
                <a:path w="1387" h="3467" extrusionOk="0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40" name="Google Shape;9418;p73">
              <a:extLst>
                <a:ext uri="{FF2B5EF4-FFF2-40B4-BE49-F238E27FC236}">
                  <a16:creationId xmlns:a16="http://schemas.microsoft.com/office/drawing/2014/main" id="{341359B4-BB45-DD76-1DE7-B58EA8A0F6E2}"/>
                </a:ext>
              </a:extLst>
            </p:cNvPr>
            <p:cNvSpPr/>
            <p:nvPr/>
          </p:nvSpPr>
          <p:spPr>
            <a:xfrm>
              <a:off x="4714975" y="3686450"/>
              <a:ext cx="122100" cy="86675"/>
            </a:xfrm>
            <a:custGeom>
              <a:avLst/>
              <a:gdLst/>
              <a:ahLst/>
              <a:cxnLst/>
              <a:rect l="l" t="t" r="r" b="b"/>
              <a:pathLst>
                <a:path w="488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41" name="Google Shape;9419;p73">
              <a:extLst>
                <a:ext uri="{FF2B5EF4-FFF2-40B4-BE49-F238E27FC236}">
                  <a16:creationId xmlns:a16="http://schemas.microsoft.com/office/drawing/2014/main" id="{B43D5AF0-7455-4450-0C1B-256735EBC43A}"/>
                </a:ext>
              </a:extLst>
            </p:cNvPr>
            <p:cNvSpPr/>
            <p:nvPr/>
          </p:nvSpPr>
          <p:spPr>
            <a:xfrm>
              <a:off x="4889025" y="3777825"/>
              <a:ext cx="34700" cy="117375"/>
            </a:xfrm>
            <a:custGeom>
              <a:avLst/>
              <a:gdLst/>
              <a:ahLst/>
              <a:cxnLst/>
              <a:rect l="l" t="t" r="r" b="b"/>
              <a:pathLst>
                <a:path w="1388" h="4695" extrusionOk="0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42" name="Google Shape;9420;p73">
              <a:extLst>
                <a:ext uri="{FF2B5EF4-FFF2-40B4-BE49-F238E27FC236}">
                  <a16:creationId xmlns:a16="http://schemas.microsoft.com/office/drawing/2014/main" id="{10698C55-FA33-40A5-2878-1445C33173EF}"/>
                </a:ext>
              </a:extLst>
            </p:cNvPr>
            <p:cNvSpPr/>
            <p:nvPr/>
          </p:nvSpPr>
          <p:spPr>
            <a:xfrm>
              <a:off x="4628325" y="3777825"/>
              <a:ext cx="34675" cy="116600"/>
            </a:xfrm>
            <a:custGeom>
              <a:avLst/>
              <a:gdLst/>
              <a:ahLst/>
              <a:cxnLst/>
              <a:rect l="l" t="t" r="r" b="b"/>
              <a:pathLst>
                <a:path w="1387" h="4664" extrusionOk="0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43" name="Google Shape;9421;p73">
              <a:extLst>
                <a:ext uri="{FF2B5EF4-FFF2-40B4-BE49-F238E27FC236}">
                  <a16:creationId xmlns:a16="http://schemas.microsoft.com/office/drawing/2014/main" id="{CCE109A3-3BA8-0C26-0F55-62DE1FC76C55}"/>
                </a:ext>
              </a:extLst>
            </p:cNvPr>
            <p:cNvSpPr/>
            <p:nvPr/>
          </p:nvSpPr>
          <p:spPr>
            <a:xfrm>
              <a:off x="4766950" y="37904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44" name="Google Shape;9422;p73">
              <a:extLst>
                <a:ext uri="{FF2B5EF4-FFF2-40B4-BE49-F238E27FC236}">
                  <a16:creationId xmlns:a16="http://schemas.microsoft.com/office/drawing/2014/main" id="{80014CE5-C2BE-438B-3C02-97CBDFF1DFA1}"/>
                </a:ext>
              </a:extLst>
            </p:cNvPr>
            <p:cNvSpPr/>
            <p:nvPr/>
          </p:nvSpPr>
          <p:spPr>
            <a:xfrm>
              <a:off x="4889025" y="3686450"/>
              <a:ext cx="34700" cy="86675"/>
            </a:xfrm>
            <a:custGeom>
              <a:avLst/>
              <a:gdLst/>
              <a:ahLst/>
              <a:cxnLst/>
              <a:rect l="l" t="t" r="r" b="b"/>
              <a:pathLst>
                <a:path w="1388" h="3467" extrusionOk="0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45" name="Google Shape;9423;p73">
              <a:extLst>
                <a:ext uri="{FF2B5EF4-FFF2-40B4-BE49-F238E27FC236}">
                  <a16:creationId xmlns:a16="http://schemas.microsoft.com/office/drawing/2014/main" id="{91C393E9-3717-815D-B678-881260FCB6F4}"/>
                </a:ext>
              </a:extLst>
            </p:cNvPr>
            <p:cNvSpPr/>
            <p:nvPr/>
          </p:nvSpPr>
          <p:spPr>
            <a:xfrm>
              <a:off x="4714975" y="3790425"/>
              <a:ext cx="122100" cy="104000"/>
            </a:xfrm>
            <a:custGeom>
              <a:avLst/>
              <a:gdLst/>
              <a:ahLst/>
              <a:cxnLst/>
              <a:rect l="l" t="t" r="r" b="b"/>
              <a:pathLst>
                <a:path w="488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46" name="Google Shape;9424;p73">
              <a:extLst>
                <a:ext uri="{FF2B5EF4-FFF2-40B4-BE49-F238E27FC236}">
                  <a16:creationId xmlns:a16="http://schemas.microsoft.com/office/drawing/2014/main" id="{EC77920B-7963-C151-FB7D-0E83D4F4C6A3}"/>
                </a:ext>
              </a:extLst>
            </p:cNvPr>
            <p:cNvSpPr/>
            <p:nvPr/>
          </p:nvSpPr>
          <p:spPr>
            <a:xfrm>
              <a:off x="4714175" y="3599825"/>
              <a:ext cx="122100" cy="69325"/>
            </a:xfrm>
            <a:custGeom>
              <a:avLst/>
              <a:gdLst/>
              <a:ahLst/>
              <a:cxnLst/>
              <a:rect l="l" t="t" r="r" b="b"/>
              <a:pathLst>
                <a:path w="4884" h="277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47" name="Google Shape;9425;p73">
            <a:extLst>
              <a:ext uri="{FF2B5EF4-FFF2-40B4-BE49-F238E27FC236}">
                <a16:creationId xmlns:a16="http://schemas.microsoft.com/office/drawing/2014/main" id="{C48F29BE-A952-C9D7-B9EE-94E6C6D1DA43}"/>
              </a:ext>
            </a:extLst>
          </p:cNvPr>
          <p:cNvGrpSpPr/>
          <p:nvPr/>
        </p:nvGrpSpPr>
        <p:grpSpPr>
          <a:xfrm>
            <a:off x="7887790" y="5428277"/>
            <a:ext cx="469193" cy="534576"/>
            <a:chOff x="4645650" y="3962900"/>
            <a:chExt cx="259950" cy="296175"/>
          </a:xfrm>
          <a:solidFill>
            <a:schemeClr val="bg1"/>
          </a:solidFill>
        </p:grpSpPr>
        <p:sp>
          <p:nvSpPr>
            <p:cNvPr id="7829" name="Google Shape;9426;p73">
              <a:extLst>
                <a:ext uri="{FF2B5EF4-FFF2-40B4-BE49-F238E27FC236}">
                  <a16:creationId xmlns:a16="http://schemas.microsoft.com/office/drawing/2014/main" id="{91F88383-F027-C191-5CF7-852BFDADEB17}"/>
                </a:ext>
              </a:extLst>
            </p:cNvPr>
            <p:cNvSpPr/>
            <p:nvPr/>
          </p:nvSpPr>
          <p:spPr>
            <a:xfrm>
              <a:off x="4853600" y="4155100"/>
              <a:ext cx="52000" cy="103975"/>
            </a:xfrm>
            <a:custGeom>
              <a:avLst/>
              <a:gdLst/>
              <a:ahLst/>
              <a:cxnLst/>
              <a:rect l="l" t="t" r="r" b="b"/>
              <a:pathLst>
                <a:path w="2080" h="4159" extrusionOk="0">
                  <a:moveTo>
                    <a:pt x="0" y="0"/>
                  </a:moveTo>
                  <a:lnTo>
                    <a:pt x="0" y="4159"/>
                  </a:lnTo>
                  <a:lnTo>
                    <a:pt x="1733" y="4159"/>
                  </a:lnTo>
                  <a:cubicBezTo>
                    <a:pt x="1922" y="4159"/>
                    <a:pt x="2079" y="4001"/>
                    <a:pt x="2079" y="3812"/>
                  </a:cubicBezTo>
                  <a:lnTo>
                    <a:pt x="2079" y="1733"/>
                  </a:lnTo>
                  <a:cubicBezTo>
                    <a:pt x="2079" y="788"/>
                    <a:pt x="1292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30" name="Google Shape;9427;p73">
              <a:extLst>
                <a:ext uri="{FF2B5EF4-FFF2-40B4-BE49-F238E27FC236}">
                  <a16:creationId xmlns:a16="http://schemas.microsoft.com/office/drawing/2014/main" id="{4CA99037-5DB8-F7C0-5447-B5187D312EF5}"/>
                </a:ext>
              </a:extLst>
            </p:cNvPr>
            <p:cNvSpPr/>
            <p:nvPr/>
          </p:nvSpPr>
          <p:spPr>
            <a:xfrm>
              <a:off x="4714975" y="4155100"/>
              <a:ext cx="121300" cy="50625"/>
            </a:xfrm>
            <a:custGeom>
              <a:avLst/>
              <a:gdLst/>
              <a:ahLst/>
              <a:cxnLst/>
              <a:rect l="l" t="t" r="r" b="b"/>
              <a:pathLst>
                <a:path w="4852" h="2025" extrusionOk="0">
                  <a:moveTo>
                    <a:pt x="0" y="0"/>
                  </a:moveTo>
                  <a:lnTo>
                    <a:pt x="0" y="1481"/>
                  </a:lnTo>
                  <a:cubicBezTo>
                    <a:pt x="772" y="1843"/>
                    <a:pt x="1599" y="2024"/>
                    <a:pt x="2426" y="2024"/>
                  </a:cubicBezTo>
                  <a:cubicBezTo>
                    <a:pt x="3253" y="2024"/>
                    <a:pt x="4080" y="1843"/>
                    <a:pt x="4852" y="1481"/>
                  </a:cubicBezTo>
                  <a:lnTo>
                    <a:pt x="4852" y="0"/>
                  </a:lnTo>
                  <a:lnTo>
                    <a:pt x="4789" y="0"/>
                  </a:lnTo>
                  <a:cubicBezTo>
                    <a:pt x="4348" y="410"/>
                    <a:pt x="3781" y="693"/>
                    <a:pt x="3119" y="693"/>
                  </a:cubicBezTo>
                  <a:lnTo>
                    <a:pt x="1733" y="693"/>
                  </a:lnTo>
                  <a:cubicBezTo>
                    <a:pt x="1071" y="693"/>
                    <a:pt x="473" y="410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31" name="Google Shape;9428;p73">
              <a:extLst>
                <a:ext uri="{FF2B5EF4-FFF2-40B4-BE49-F238E27FC236}">
                  <a16:creationId xmlns:a16="http://schemas.microsoft.com/office/drawing/2014/main" id="{421E60D5-AD29-9252-0B7F-06125FF0FE97}"/>
                </a:ext>
              </a:extLst>
            </p:cNvPr>
            <p:cNvSpPr/>
            <p:nvPr/>
          </p:nvSpPr>
          <p:spPr>
            <a:xfrm>
              <a:off x="4714975" y="4211025"/>
              <a:ext cx="121300" cy="48050"/>
            </a:xfrm>
            <a:custGeom>
              <a:avLst/>
              <a:gdLst/>
              <a:ahLst/>
              <a:cxnLst/>
              <a:rect l="l" t="t" r="r" b="b"/>
              <a:pathLst>
                <a:path w="4852" h="1922" extrusionOk="0">
                  <a:moveTo>
                    <a:pt x="0" y="0"/>
                  </a:moveTo>
                  <a:lnTo>
                    <a:pt x="0" y="1922"/>
                  </a:lnTo>
                  <a:lnTo>
                    <a:pt x="4852" y="1922"/>
                  </a:lnTo>
                  <a:lnTo>
                    <a:pt x="4852" y="0"/>
                  </a:lnTo>
                  <a:cubicBezTo>
                    <a:pt x="4080" y="315"/>
                    <a:pt x="3253" y="473"/>
                    <a:pt x="2426" y="473"/>
                  </a:cubicBezTo>
                  <a:cubicBezTo>
                    <a:pt x="1599" y="473"/>
                    <a:pt x="772" y="31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32" name="Google Shape;9429;p73">
              <a:extLst>
                <a:ext uri="{FF2B5EF4-FFF2-40B4-BE49-F238E27FC236}">
                  <a16:creationId xmlns:a16="http://schemas.microsoft.com/office/drawing/2014/main" id="{44080F6C-D066-A13E-8AA6-A6F8CC244660}"/>
                </a:ext>
              </a:extLst>
            </p:cNvPr>
            <p:cNvSpPr/>
            <p:nvPr/>
          </p:nvSpPr>
          <p:spPr>
            <a:xfrm>
              <a:off x="4645650" y="4154300"/>
              <a:ext cx="52025" cy="104775"/>
            </a:xfrm>
            <a:custGeom>
              <a:avLst/>
              <a:gdLst/>
              <a:ahLst/>
              <a:cxnLst/>
              <a:rect l="l" t="t" r="r" b="b"/>
              <a:pathLst>
                <a:path w="2081" h="4191" extrusionOk="0">
                  <a:moveTo>
                    <a:pt x="1734" y="1"/>
                  </a:moveTo>
                  <a:cubicBezTo>
                    <a:pt x="757" y="32"/>
                    <a:pt x="1" y="757"/>
                    <a:pt x="1" y="1765"/>
                  </a:cubicBezTo>
                  <a:lnTo>
                    <a:pt x="1" y="3844"/>
                  </a:lnTo>
                  <a:cubicBezTo>
                    <a:pt x="1" y="4033"/>
                    <a:pt x="158" y="4191"/>
                    <a:pt x="379" y="4191"/>
                  </a:cubicBezTo>
                  <a:lnTo>
                    <a:pt x="2080" y="4191"/>
                  </a:lnTo>
                  <a:lnTo>
                    <a:pt x="208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33" name="Google Shape;9430;p73">
              <a:extLst>
                <a:ext uri="{FF2B5EF4-FFF2-40B4-BE49-F238E27FC236}">
                  <a16:creationId xmlns:a16="http://schemas.microsoft.com/office/drawing/2014/main" id="{A1C33136-1E2E-B382-D090-F9C2AA74531E}"/>
                </a:ext>
              </a:extLst>
            </p:cNvPr>
            <p:cNvSpPr/>
            <p:nvPr/>
          </p:nvSpPr>
          <p:spPr>
            <a:xfrm>
              <a:off x="4722850" y="4049550"/>
              <a:ext cx="103975" cy="105575"/>
            </a:xfrm>
            <a:custGeom>
              <a:avLst/>
              <a:gdLst/>
              <a:ahLst/>
              <a:cxnLst/>
              <a:rect l="l" t="t" r="r" b="b"/>
              <a:pathLst>
                <a:path w="4159" h="4223" extrusionOk="0">
                  <a:moveTo>
                    <a:pt x="2080" y="1"/>
                  </a:moveTo>
                  <a:cubicBezTo>
                    <a:pt x="1765" y="442"/>
                    <a:pt x="1260" y="694"/>
                    <a:pt x="693" y="694"/>
                  </a:cubicBezTo>
                  <a:lnTo>
                    <a:pt x="0" y="694"/>
                  </a:lnTo>
                  <a:lnTo>
                    <a:pt x="0" y="3498"/>
                  </a:lnTo>
                  <a:cubicBezTo>
                    <a:pt x="347" y="3939"/>
                    <a:pt x="851" y="4222"/>
                    <a:pt x="1418" y="4222"/>
                  </a:cubicBezTo>
                  <a:lnTo>
                    <a:pt x="2804" y="4222"/>
                  </a:lnTo>
                  <a:cubicBezTo>
                    <a:pt x="3340" y="4222"/>
                    <a:pt x="3844" y="3939"/>
                    <a:pt x="4159" y="3498"/>
                  </a:cubicBezTo>
                  <a:lnTo>
                    <a:pt x="4159" y="694"/>
                  </a:lnTo>
                  <a:lnTo>
                    <a:pt x="3466" y="694"/>
                  </a:lnTo>
                  <a:cubicBezTo>
                    <a:pt x="2899" y="694"/>
                    <a:pt x="2395" y="442"/>
                    <a:pt x="20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34" name="Google Shape;9431;p73">
              <a:extLst>
                <a:ext uri="{FF2B5EF4-FFF2-40B4-BE49-F238E27FC236}">
                  <a16:creationId xmlns:a16="http://schemas.microsoft.com/office/drawing/2014/main" id="{B0A22060-FFB3-DA59-3A00-90EEB2E99290}"/>
                </a:ext>
              </a:extLst>
            </p:cNvPr>
            <p:cNvSpPr/>
            <p:nvPr/>
          </p:nvSpPr>
          <p:spPr>
            <a:xfrm>
              <a:off x="4678725" y="3962900"/>
              <a:ext cx="190650" cy="174100"/>
            </a:xfrm>
            <a:custGeom>
              <a:avLst/>
              <a:gdLst/>
              <a:ahLst/>
              <a:cxnLst/>
              <a:rect l="l" t="t" r="r" b="b"/>
              <a:pathLst>
                <a:path w="7626" h="6964" extrusionOk="0">
                  <a:moveTo>
                    <a:pt x="3813" y="1"/>
                  </a:moveTo>
                  <a:cubicBezTo>
                    <a:pt x="1734" y="1"/>
                    <a:pt x="1" y="1702"/>
                    <a:pt x="1" y="3813"/>
                  </a:cubicBezTo>
                  <a:lnTo>
                    <a:pt x="1" y="5955"/>
                  </a:lnTo>
                  <a:lnTo>
                    <a:pt x="64" y="5955"/>
                  </a:lnTo>
                  <a:cubicBezTo>
                    <a:pt x="64" y="6522"/>
                    <a:pt x="537" y="6964"/>
                    <a:pt x="1104" y="6964"/>
                  </a:cubicBezTo>
                  <a:lnTo>
                    <a:pt x="1104" y="3813"/>
                  </a:lnTo>
                  <a:cubicBezTo>
                    <a:pt x="1104" y="3624"/>
                    <a:pt x="1261" y="3467"/>
                    <a:pt x="1450" y="3467"/>
                  </a:cubicBezTo>
                  <a:lnTo>
                    <a:pt x="2458" y="3467"/>
                  </a:lnTo>
                  <a:cubicBezTo>
                    <a:pt x="3057" y="3467"/>
                    <a:pt x="3498" y="2994"/>
                    <a:pt x="3498" y="2427"/>
                  </a:cubicBezTo>
                  <a:lnTo>
                    <a:pt x="3498" y="1734"/>
                  </a:lnTo>
                  <a:cubicBezTo>
                    <a:pt x="3498" y="1545"/>
                    <a:pt x="3656" y="1387"/>
                    <a:pt x="3845" y="1387"/>
                  </a:cubicBezTo>
                  <a:cubicBezTo>
                    <a:pt x="4034" y="1387"/>
                    <a:pt x="4191" y="1545"/>
                    <a:pt x="4191" y="1734"/>
                  </a:cubicBezTo>
                  <a:lnTo>
                    <a:pt x="4191" y="2427"/>
                  </a:lnTo>
                  <a:cubicBezTo>
                    <a:pt x="4191" y="3025"/>
                    <a:pt x="4664" y="3467"/>
                    <a:pt x="5231" y="3467"/>
                  </a:cubicBezTo>
                  <a:lnTo>
                    <a:pt x="6239" y="3467"/>
                  </a:lnTo>
                  <a:cubicBezTo>
                    <a:pt x="6459" y="3467"/>
                    <a:pt x="6617" y="3624"/>
                    <a:pt x="6617" y="3813"/>
                  </a:cubicBezTo>
                  <a:lnTo>
                    <a:pt x="6617" y="6964"/>
                  </a:lnTo>
                  <a:cubicBezTo>
                    <a:pt x="7184" y="6964"/>
                    <a:pt x="7625" y="6491"/>
                    <a:pt x="7625" y="5955"/>
                  </a:cubicBezTo>
                  <a:lnTo>
                    <a:pt x="7625" y="3813"/>
                  </a:lnTo>
                  <a:cubicBezTo>
                    <a:pt x="7625" y="1734"/>
                    <a:pt x="5924" y="1"/>
                    <a:pt x="38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48" name="Google Shape;9432;p73">
            <a:extLst>
              <a:ext uri="{FF2B5EF4-FFF2-40B4-BE49-F238E27FC236}">
                <a16:creationId xmlns:a16="http://schemas.microsoft.com/office/drawing/2014/main" id="{1552C0A5-9545-E01D-1D1E-1E79EAEBE7B8}"/>
              </a:ext>
            </a:extLst>
          </p:cNvPr>
          <p:cNvGrpSpPr/>
          <p:nvPr/>
        </p:nvGrpSpPr>
        <p:grpSpPr>
          <a:xfrm>
            <a:off x="10564596" y="4781838"/>
            <a:ext cx="533134" cy="531689"/>
            <a:chOff x="6143725" y="3582500"/>
            <a:chExt cx="295375" cy="294575"/>
          </a:xfrm>
          <a:solidFill>
            <a:schemeClr val="bg1"/>
          </a:solidFill>
        </p:grpSpPr>
        <p:sp>
          <p:nvSpPr>
            <p:cNvPr id="7822" name="Google Shape;9433;p73">
              <a:extLst>
                <a:ext uri="{FF2B5EF4-FFF2-40B4-BE49-F238E27FC236}">
                  <a16:creationId xmlns:a16="http://schemas.microsoft.com/office/drawing/2014/main" id="{B656F4C2-63C1-018A-8B0F-90FEF5668100}"/>
                </a:ext>
              </a:extLst>
            </p:cNvPr>
            <p:cNvSpPr/>
            <p:nvPr/>
          </p:nvSpPr>
          <p:spPr>
            <a:xfrm>
              <a:off x="6143725" y="3720325"/>
              <a:ext cx="295375" cy="156750"/>
            </a:xfrm>
            <a:custGeom>
              <a:avLst/>
              <a:gdLst/>
              <a:ahLst/>
              <a:cxnLst/>
              <a:rect l="l" t="t" r="r" b="b"/>
              <a:pathLst>
                <a:path w="11815" h="6270" extrusionOk="0">
                  <a:moveTo>
                    <a:pt x="7309" y="1418"/>
                  </a:moveTo>
                  <a:cubicBezTo>
                    <a:pt x="7908" y="1418"/>
                    <a:pt x="8349" y="1891"/>
                    <a:pt x="8349" y="2458"/>
                  </a:cubicBezTo>
                  <a:cubicBezTo>
                    <a:pt x="8349" y="2993"/>
                    <a:pt x="7845" y="3466"/>
                    <a:pt x="7309" y="3466"/>
                  </a:cubicBezTo>
                  <a:lnTo>
                    <a:pt x="4474" y="3466"/>
                  </a:lnTo>
                  <a:cubicBezTo>
                    <a:pt x="3875" y="3466"/>
                    <a:pt x="3434" y="2993"/>
                    <a:pt x="3434" y="2458"/>
                  </a:cubicBezTo>
                  <a:cubicBezTo>
                    <a:pt x="3434" y="1859"/>
                    <a:pt x="3907" y="1418"/>
                    <a:pt x="4474" y="1418"/>
                  </a:cubicBezTo>
                  <a:close/>
                  <a:moveTo>
                    <a:pt x="1008" y="1"/>
                  </a:moveTo>
                  <a:cubicBezTo>
                    <a:pt x="410" y="1"/>
                    <a:pt x="0" y="473"/>
                    <a:pt x="0" y="1040"/>
                  </a:cubicBezTo>
                  <a:lnTo>
                    <a:pt x="0" y="5262"/>
                  </a:lnTo>
                  <a:cubicBezTo>
                    <a:pt x="0" y="5829"/>
                    <a:pt x="473" y="6270"/>
                    <a:pt x="1008" y="6270"/>
                  </a:cubicBezTo>
                  <a:lnTo>
                    <a:pt x="10775" y="6270"/>
                  </a:lnTo>
                  <a:cubicBezTo>
                    <a:pt x="11373" y="6270"/>
                    <a:pt x="11815" y="5797"/>
                    <a:pt x="11815" y="5262"/>
                  </a:cubicBezTo>
                  <a:lnTo>
                    <a:pt x="11815" y="1040"/>
                  </a:lnTo>
                  <a:cubicBezTo>
                    <a:pt x="11783" y="473"/>
                    <a:pt x="11342" y="1"/>
                    <a:pt x="107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23" name="Google Shape;9434;p73">
              <a:extLst>
                <a:ext uri="{FF2B5EF4-FFF2-40B4-BE49-F238E27FC236}">
                  <a16:creationId xmlns:a16="http://schemas.microsoft.com/office/drawing/2014/main" id="{C5F52469-1FAA-4127-2F83-D87D73ADBBB4}"/>
                </a:ext>
              </a:extLst>
            </p:cNvPr>
            <p:cNvSpPr/>
            <p:nvPr/>
          </p:nvSpPr>
          <p:spPr>
            <a:xfrm>
              <a:off x="6246900" y="3773100"/>
              <a:ext cx="88225" cy="17350"/>
            </a:xfrm>
            <a:custGeom>
              <a:avLst/>
              <a:gdLst/>
              <a:ahLst/>
              <a:cxnLst/>
              <a:rect l="l" t="t" r="r" b="b"/>
              <a:pathLst>
                <a:path w="3529" h="694" extrusionOk="0">
                  <a:moveTo>
                    <a:pt x="347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82" y="693"/>
                  </a:lnTo>
                  <a:cubicBezTo>
                    <a:pt x="3371" y="693"/>
                    <a:pt x="3529" y="536"/>
                    <a:pt x="3529" y="347"/>
                  </a:cubicBezTo>
                  <a:cubicBezTo>
                    <a:pt x="3529" y="126"/>
                    <a:pt x="3371" y="0"/>
                    <a:pt x="3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24" name="Google Shape;9435;p73">
              <a:extLst>
                <a:ext uri="{FF2B5EF4-FFF2-40B4-BE49-F238E27FC236}">
                  <a16:creationId xmlns:a16="http://schemas.microsoft.com/office/drawing/2014/main" id="{1175C92C-3C77-2A8A-8352-FE4FA1DF30D7}"/>
                </a:ext>
              </a:extLst>
            </p:cNvPr>
            <p:cNvSpPr/>
            <p:nvPr/>
          </p:nvSpPr>
          <p:spPr>
            <a:xfrm>
              <a:off x="6161050" y="3582500"/>
              <a:ext cx="86650" cy="34675"/>
            </a:xfrm>
            <a:custGeom>
              <a:avLst/>
              <a:gdLst/>
              <a:ahLst/>
              <a:cxnLst/>
              <a:rect l="l" t="t" r="r" b="b"/>
              <a:pathLst>
                <a:path w="3466" h="1387" extrusionOk="0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466" y="1386"/>
                  </a:lnTo>
                  <a:lnTo>
                    <a:pt x="3466" y="1040"/>
                  </a:lnTo>
                  <a:lnTo>
                    <a:pt x="3434" y="1040"/>
                  </a:lnTo>
                  <a:cubicBezTo>
                    <a:pt x="3434" y="441"/>
                    <a:pt x="2962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25" name="Google Shape;9436;p73">
              <a:extLst>
                <a:ext uri="{FF2B5EF4-FFF2-40B4-BE49-F238E27FC236}">
                  <a16:creationId xmlns:a16="http://schemas.microsoft.com/office/drawing/2014/main" id="{2D93CE5E-568A-7395-CF3E-D3D13C82A813}"/>
                </a:ext>
              </a:extLst>
            </p:cNvPr>
            <p:cNvSpPr/>
            <p:nvPr/>
          </p:nvSpPr>
          <p:spPr>
            <a:xfrm>
              <a:off x="6160250" y="3633675"/>
              <a:ext cx="86675" cy="69350"/>
            </a:xfrm>
            <a:custGeom>
              <a:avLst/>
              <a:gdLst/>
              <a:ahLst/>
              <a:cxnLst/>
              <a:rect l="l" t="t" r="r" b="b"/>
              <a:pathLst>
                <a:path w="3467" h="2774" extrusionOk="0">
                  <a:moveTo>
                    <a:pt x="2112" y="726"/>
                  </a:moveTo>
                  <a:cubicBezTo>
                    <a:pt x="2332" y="726"/>
                    <a:pt x="2458" y="883"/>
                    <a:pt x="2458" y="1072"/>
                  </a:cubicBezTo>
                  <a:cubicBezTo>
                    <a:pt x="2458" y="1261"/>
                    <a:pt x="2332" y="1419"/>
                    <a:pt x="2112" y="1419"/>
                  </a:cubicBezTo>
                  <a:lnTo>
                    <a:pt x="1419" y="1419"/>
                  </a:lnTo>
                  <a:cubicBezTo>
                    <a:pt x="1230" y="1419"/>
                    <a:pt x="1072" y="1261"/>
                    <a:pt x="1072" y="1072"/>
                  </a:cubicBezTo>
                  <a:cubicBezTo>
                    <a:pt x="1072" y="883"/>
                    <a:pt x="1230" y="726"/>
                    <a:pt x="1419" y="726"/>
                  </a:cubicBezTo>
                  <a:close/>
                  <a:moveTo>
                    <a:pt x="1" y="1"/>
                  </a:moveTo>
                  <a:lnTo>
                    <a:pt x="1" y="2773"/>
                  </a:lnTo>
                  <a:lnTo>
                    <a:pt x="3466" y="2773"/>
                  </a:lnTo>
                  <a:lnTo>
                    <a:pt x="346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26" name="Google Shape;9437;p73">
              <a:extLst>
                <a:ext uri="{FF2B5EF4-FFF2-40B4-BE49-F238E27FC236}">
                  <a16:creationId xmlns:a16="http://schemas.microsoft.com/office/drawing/2014/main" id="{AC49F9E9-7777-DC94-1F7A-829B4921D590}"/>
                </a:ext>
              </a:extLst>
            </p:cNvPr>
            <p:cNvSpPr/>
            <p:nvPr/>
          </p:nvSpPr>
          <p:spPr>
            <a:xfrm>
              <a:off x="6336675" y="3599025"/>
              <a:ext cx="85875" cy="69350"/>
            </a:xfrm>
            <a:custGeom>
              <a:avLst/>
              <a:gdLst/>
              <a:ahLst/>
              <a:cxnLst/>
              <a:rect l="l" t="t" r="r" b="b"/>
              <a:pathLst>
                <a:path w="3435" h="2774" extrusionOk="0">
                  <a:moveTo>
                    <a:pt x="1986" y="1387"/>
                  </a:moveTo>
                  <a:cubicBezTo>
                    <a:pt x="2206" y="1387"/>
                    <a:pt x="2364" y="1545"/>
                    <a:pt x="2364" y="1765"/>
                  </a:cubicBezTo>
                  <a:cubicBezTo>
                    <a:pt x="2364" y="1954"/>
                    <a:pt x="2206" y="2112"/>
                    <a:pt x="1986" y="2112"/>
                  </a:cubicBezTo>
                  <a:lnTo>
                    <a:pt x="1293" y="2112"/>
                  </a:lnTo>
                  <a:cubicBezTo>
                    <a:pt x="1104" y="2112"/>
                    <a:pt x="946" y="1954"/>
                    <a:pt x="946" y="1765"/>
                  </a:cubicBezTo>
                  <a:cubicBezTo>
                    <a:pt x="946" y="1545"/>
                    <a:pt x="1104" y="1387"/>
                    <a:pt x="1293" y="1387"/>
                  </a:cubicBezTo>
                  <a:close/>
                  <a:moveTo>
                    <a:pt x="1009" y="1"/>
                  </a:moveTo>
                  <a:cubicBezTo>
                    <a:pt x="410" y="1"/>
                    <a:pt x="1" y="473"/>
                    <a:pt x="1" y="1040"/>
                  </a:cubicBezTo>
                  <a:lnTo>
                    <a:pt x="1" y="2773"/>
                  </a:lnTo>
                  <a:lnTo>
                    <a:pt x="3435" y="2773"/>
                  </a:lnTo>
                  <a:lnTo>
                    <a:pt x="3435" y="1040"/>
                  </a:lnTo>
                  <a:lnTo>
                    <a:pt x="3403" y="1040"/>
                  </a:lnTo>
                  <a:cubicBezTo>
                    <a:pt x="3403" y="442"/>
                    <a:pt x="2931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27" name="Google Shape;9438;p73">
              <a:extLst>
                <a:ext uri="{FF2B5EF4-FFF2-40B4-BE49-F238E27FC236}">
                  <a16:creationId xmlns:a16="http://schemas.microsoft.com/office/drawing/2014/main" id="{83FE8F4B-6FBD-3933-C734-DB4907DE717D}"/>
                </a:ext>
              </a:extLst>
            </p:cNvPr>
            <p:cNvSpPr/>
            <p:nvPr/>
          </p:nvSpPr>
          <p:spPr>
            <a:xfrm>
              <a:off x="6335100" y="3686450"/>
              <a:ext cx="86675" cy="17350"/>
            </a:xfrm>
            <a:custGeom>
              <a:avLst/>
              <a:gdLst/>
              <a:ahLst/>
              <a:cxnLst/>
              <a:rect l="l" t="t" r="r" b="b"/>
              <a:pathLst>
                <a:path w="3467" h="694" extrusionOk="0">
                  <a:moveTo>
                    <a:pt x="1" y="1"/>
                  </a:moveTo>
                  <a:lnTo>
                    <a:pt x="1" y="694"/>
                  </a:lnTo>
                  <a:lnTo>
                    <a:pt x="3466" y="694"/>
                  </a:lnTo>
                  <a:lnTo>
                    <a:pt x="346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28" name="Google Shape;9439;p73">
              <a:extLst>
                <a:ext uri="{FF2B5EF4-FFF2-40B4-BE49-F238E27FC236}">
                  <a16:creationId xmlns:a16="http://schemas.microsoft.com/office/drawing/2014/main" id="{6608E09D-E68E-E387-7E7C-6198AF09FB01}"/>
                </a:ext>
              </a:extLst>
            </p:cNvPr>
            <p:cNvSpPr/>
            <p:nvPr/>
          </p:nvSpPr>
          <p:spPr>
            <a:xfrm>
              <a:off x="6264225" y="3617150"/>
              <a:ext cx="53575" cy="86650"/>
            </a:xfrm>
            <a:custGeom>
              <a:avLst/>
              <a:gdLst/>
              <a:ahLst/>
              <a:cxnLst/>
              <a:rect l="l" t="t" r="r" b="b"/>
              <a:pathLst>
                <a:path w="2143" h="3466" extrusionOk="0">
                  <a:moveTo>
                    <a:pt x="1072" y="0"/>
                  </a:moveTo>
                  <a:cubicBezTo>
                    <a:pt x="473" y="0"/>
                    <a:pt x="0" y="441"/>
                    <a:pt x="0" y="1040"/>
                  </a:cubicBezTo>
                  <a:lnTo>
                    <a:pt x="0" y="3466"/>
                  </a:lnTo>
                  <a:lnTo>
                    <a:pt x="2143" y="3466"/>
                  </a:lnTo>
                  <a:lnTo>
                    <a:pt x="2143" y="1040"/>
                  </a:lnTo>
                  <a:cubicBezTo>
                    <a:pt x="2143" y="441"/>
                    <a:pt x="1670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49" name="Google Shape;9440;p73">
            <a:extLst>
              <a:ext uri="{FF2B5EF4-FFF2-40B4-BE49-F238E27FC236}">
                <a16:creationId xmlns:a16="http://schemas.microsoft.com/office/drawing/2014/main" id="{8BDC36FF-1CF1-1903-4E9A-96BDD7F1EFBC}"/>
              </a:ext>
            </a:extLst>
          </p:cNvPr>
          <p:cNvGrpSpPr/>
          <p:nvPr/>
        </p:nvGrpSpPr>
        <p:grpSpPr>
          <a:xfrm>
            <a:off x="1762218" y="4107627"/>
            <a:ext cx="535976" cy="534533"/>
            <a:chOff x="1310075" y="3253275"/>
            <a:chExt cx="296950" cy="296150"/>
          </a:xfrm>
          <a:solidFill>
            <a:schemeClr val="bg1"/>
          </a:solidFill>
        </p:grpSpPr>
        <p:sp>
          <p:nvSpPr>
            <p:cNvPr id="7819" name="Google Shape;9441;p73">
              <a:extLst>
                <a:ext uri="{FF2B5EF4-FFF2-40B4-BE49-F238E27FC236}">
                  <a16:creationId xmlns:a16="http://schemas.microsoft.com/office/drawing/2014/main" id="{15D0ACF5-3ED8-662F-0AC3-0DD3A92B026C}"/>
                </a:ext>
              </a:extLst>
            </p:cNvPr>
            <p:cNvSpPr/>
            <p:nvPr/>
          </p:nvSpPr>
          <p:spPr>
            <a:xfrm>
              <a:off x="1423475" y="33596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20" name="Google Shape;9442;p73">
              <a:extLst>
                <a:ext uri="{FF2B5EF4-FFF2-40B4-BE49-F238E27FC236}">
                  <a16:creationId xmlns:a16="http://schemas.microsoft.com/office/drawing/2014/main" id="{AF71C727-6333-B029-5BCF-03E63A6A9258}"/>
                </a:ext>
              </a:extLst>
            </p:cNvPr>
            <p:cNvSpPr/>
            <p:nvPr/>
          </p:nvSpPr>
          <p:spPr>
            <a:xfrm>
              <a:off x="1310075" y="3253275"/>
              <a:ext cx="296950" cy="296150"/>
            </a:xfrm>
            <a:custGeom>
              <a:avLst/>
              <a:gdLst/>
              <a:ahLst/>
              <a:cxnLst/>
              <a:rect l="l" t="t" r="r" b="b"/>
              <a:pathLst>
                <a:path w="11878" h="11846" extrusionOk="0">
                  <a:moveTo>
                    <a:pt x="5923" y="2111"/>
                  </a:moveTo>
                  <a:cubicBezTo>
                    <a:pt x="8003" y="2111"/>
                    <a:pt x="9735" y="3812"/>
                    <a:pt x="9735" y="5923"/>
                  </a:cubicBezTo>
                  <a:cubicBezTo>
                    <a:pt x="9735" y="8034"/>
                    <a:pt x="8034" y="9767"/>
                    <a:pt x="5923" y="9767"/>
                  </a:cubicBezTo>
                  <a:cubicBezTo>
                    <a:pt x="3844" y="9767"/>
                    <a:pt x="2080" y="8065"/>
                    <a:pt x="2080" y="5923"/>
                  </a:cubicBezTo>
                  <a:cubicBezTo>
                    <a:pt x="2111" y="3844"/>
                    <a:pt x="3844" y="2111"/>
                    <a:pt x="5923" y="2111"/>
                  </a:cubicBezTo>
                  <a:close/>
                  <a:moveTo>
                    <a:pt x="5262" y="0"/>
                  </a:moveTo>
                  <a:cubicBezTo>
                    <a:pt x="5104" y="0"/>
                    <a:pt x="4947" y="95"/>
                    <a:pt x="4884" y="252"/>
                  </a:cubicBezTo>
                  <a:lnTo>
                    <a:pt x="4726" y="1166"/>
                  </a:lnTo>
                  <a:cubicBezTo>
                    <a:pt x="4253" y="1292"/>
                    <a:pt x="3844" y="1481"/>
                    <a:pt x="3434" y="1733"/>
                  </a:cubicBezTo>
                  <a:lnTo>
                    <a:pt x="2678" y="1197"/>
                  </a:lnTo>
                  <a:cubicBezTo>
                    <a:pt x="2641" y="1160"/>
                    <a:pt x="2584" y="1142"/>
                    <a:pt x="2523" y="1142"/>
                  </a:cubicBezTo>
                  <a:cubicBezTo>
                    <a:pt x="2429" y="1142"/>
                    <a:pt x="2326" y="1184"/>
                    <a:pt x="2269" y="1260"/>
                  </a:cubicBezTo>
                  <a:lnTo>
                    <a:pt x="1260" y="2237"/>
                  </a:lnTo>
                  <a:cubicBezTo>
                    <a:pt x="1166" y="2363"/>
                    <a:pt x="1166" y="2552"/>
                    <a:pt x="1229" y="2678"/>
                  </a:cubicBezTo>
                  <a:lnTo>
                    <a:pt x="1733" y="3403"/>
                  </a:lnTo>
                  <a:cubicBezTo>
                    <a:pt x="1512" y="3812"/>
                    <a:pt x="1323" y="4253"/>
                    <a:pt x="1197" y="4726"/>
                  </a:cubicBezTo>
                  <a:lnTo>
                    <a:pt x="284" y="4883"/>
                  </a:lnTo>
                  <a:cubicBezTo>
                    <a:pt x="126" y="4915"/>
                    <a:pt x="0" y="5041"/>
                    <a:pt x="0" y="5230"/>
                  </a:cubicBezTo>
                  <a:lnTo>
                    <a:pt x="0" y="6616"/>
                  </a:lnTo>
                  <a:cubicBezTo>
                    <a:pt x="0" y="6805"/>
                    <a:pt x="126" y="6963"/>
                    <a:pt x="284" y="6963"/>
                  </a:cubicBezTo>
                  <a:lnTo>
                    <a:pt x="1197" y="7120"/>
                  </a:lnTo>
                  <a:cubicBezTo>
                    <a:pt x="1292" y="7593"/>
                    <a:pt x="1512" y="8002"/>
                    <a:pt x="1733" y="8412"/>
                  </a:cubicBezTo>
                  <a:lnTo>
                    <a:pt x="1229" y="9168"/>
                  </a:lnTo>
                  <a:cubicBezTo>
                    <a:pt x="1103" y="9263"/>
                    <a:pt x="1166" y="9483"/>
                    <a:pt x="1260" y="9578"/>
                  </a:cubicBezTo>
                  <a:lnTo>
                    <a:pt x="2269" y="10586"/>
                  </a:lnTo>
                  <a:cubicBezTo>
                    <a:pt x="2321" y="10638"/>
                    <a:pt x="2411" y="10661"/>
                    <a:pt x="2497" y="10661"/>
                  </a:cubicBezTo>
                  <a:cubicBezTo>
                    <a:pt x="2568" y="10661"/>
                    <a:pt x="2636" y="10646"/>
                    <a:pt x="2678" y="10617"/>
                  </a:cubicBezTo>
                  <a:lnTo>
                    <a:pt x="3434" y="10113"/>
                  </a:lnTo>
                  <a:cubicBezTo>
                    <a:pt x="3844" y="10334"/>
                    <a:pt x="4253" y="10554"/>
                    <a:pt x="4726" y="10649"/>
                  </a:cubicBezTo>
                  <a:lnTo>
                    <a:pt x="4884" y="11562"/>
                  </a:lnTo>
                  <a:cubicBezTo>
                    <a:pt x="4947" y="11720"/>
                    <a:pt x="5041" y="11846"/>
                    <a:pt x="5262" y="11846"/>
                  </a:cubicBezTo>
                  <a:lnTo>
                    <a:pt x="6616" y="11846"/>
                  </a:lnTo>
                  <a:cubicBezTo>
                    <a:pt x="6774" y="11846"/>
                    <a:pt x="6931" y="11720"/>
                    <a:pt x="6994" y="11562"/>
                  </a:cubicBezTo>
                  <a:lnTo>
                    <a:pt x="7152" y="10649"/>
                  </a:lnTo>
                  <a:cubicBezTo>
                    <a:pt x="7624" y="10523"/>
                    <a:pt x="8034" y="10334"/>
                    <a:pt x="8444" y="10113"/>
                  </a:cubicBezTo>
                  <a:lnTo>
                    <a:pt x="9200" y="10617"/>
                  </a:lnTo>
                  <a:cubicBezTo>
                    <a:pt x="9242" y="10646"/>
                    <a:pt x="9310" y="10661"/>
                    <a:pt x="9381" y="10661"/>
                  </a:cubicBezTo>
                  <a:cubicBezTo>
                    <a:pt x="9467" y="10661"/>
                    <a:pt x="9557" y="10638"/>
                    <a:pt x="9609" y="10586"/>
                  </a:cubicBezTo>
                  <a:lnTo>
                    <a:pt x="10617" y="9578"/>
                  </a:lnTo>
                  <a:cubicBezTo>
                    <a:pt x="10712" y="9483"/>
                    <a:pt x="10712" y="9263"/>
                    <a:pt x="10649" y="9168"/>
                  </a:cubicBezTo>
                  <a:lnTo>
                    <a:pt x="10145" y="8412"/>
                  </a:lnTo>
                  <a:cubicBezTo>
                    <a:pt x="10365" y="8002"/>
                    <a:pt x="10554" y="7593"/>
                    <a:pt x="10680" y="7120"/>
                  </a:cubicBezTo>
                  <a:lnTo>
                    <a:pt x="11594" y="6963"/>
                  </a:lnTo>
                  <a:cubicBezTo>
                    <a:pt x="11752" y="6900"/>
                    <a:pt x="11878" y="6805"/>
                    <a:pt x="11878" y="6616"/>
                  </a:cubicBezTo>
                  <a:lnTo>
                    <a:pt x="11878" y="5230"/>
                  </a:lnTo>
                  <a:cubicBezTo>
                    <a:pt x="11878" y="5072"/>
                    <a:pt x="11752" y="4915"/>
                    <a:pt x="11594" y="4883"/>
                  </a:cubicBezTo>
                  <a:lnTo>
                    <a:pt x="10680" y="4726"/>
                  </a:lnTo>
                  <a:cubicBezTo>
                    <a:pt x="10554" y="4253"/>
                    <a:pt x="10365" y="3812"/>
                    <a:pt x="10145" y="3403"/>
                  </a:cubicBezTo>
                  <a:lnTo>
                    <a:pt x="10649" y="2678"/>
                  </a:lnTo>
                  <a:cubicBezTo>
                    <a:pt x="10775" y="2552"/>
                    <a:pt x="10712" y="2363"/>
                    <a:pt x="10617" y="2237"/>
                  </a:cubicBezTo>
                  <a:lnTo>
                    <a:pt x="9609" y="1260"/>
                  </a:lnTo>
                  <a:cubicBezTo>
                    <a:pt x="9554" y="1187"/>
                    <a:pt x="9455" y="1156"/>
                    <a:pt x="9364" y="1156"/>
                  </a:cubicBezTo>
                  <a:cubicBezTo>
                    <a:pt x="9300" y="1156"/>
                    <a:pt x="9239" y="1171"/>
                    <a:pt x="9200" y="1197"/>
                  </a:cubicBezTo>
                  <a:lnTo>
                    <a:pt x="8444" y="1733"/>
                  </a:lnTo>
                  <a:cubicBezTo>
                    <a:pt x="8034" y="1481"/>
                    <a:pt x="7624" y="1292"/>
                    <a:pt x="7152" y="1166"/>
                  </a:cubicBezTo>
                  <a:lnTo>
                    <a:pt x="6994" y="252"/>
                  </a:lnTo>
                  <a:cubicBezTo>
                    <a:pt x="6931" y="95"/>
                    <a:pt x="6837" y="0"/>
                    <a:pt x="66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21" name="Google Shape;9443;p73">
              <a:extLst>
                <a:ext uri="{FF2B5EF4-FFF2-40B4-BE49-F238E27FC236}">
                  <a16:creationId xmlns:a16="http://schemas.microsoft.com/office/drawing/2014/main" id="{7FD5BC60-15CA-0788-F817-D23D7842AE09}"/>
                </a:ext>
              </a:extLst>
            </p:cNvPr>
            <p:cNvSpPr/>
            <p:nvPr/>
          </p:nvSpPr>
          <p:spPr>
            <a:xfrm>
              <a:off x="1399850" y="3426550"/>
              <a:ext cx="116600" cy="52800"/>
            </a:xfrm>
            <a:custGeom>
              <a:avLst/>
              <a:gdLst/>
              <a:ahLst/>
              <a:cxnLst/>
              <a:rect l="l" t="t" r="r" b="b"/>
              <a:pathLst>
                <a:path w="4664" h="2112" extrusionOk="0">
                  <a:moveTo>
                    <a:pt x="725" y="0"/>
                  </a:moveTo>
                  <a:cubicBezTo>
                    <a:pt x="410" y="252"/>
                    <a:pt x="127" y="662"/>
                    <a:pt x="1" y="1103"/>
                  </a:cubicBezTo>
                  <a:cubicBezTo>
                    <a:pt x="599" y="1733"/>
                    <a:pt x="1387" y="2111"/>
                    <a:pt x="2332" y="2111"/>
                  </a:cubicBezTo>
                  <a:cubicBezTo>
                    <a:pt x="3246" y="2111"/>
                    <a:pt x="4065" y="1733"/>
                    <a:pt x="4664" y="1103"/>
                  </a:cubicBezTo>
                  <a:cubicBezTo>
                    <a:pt x="4538" y="662"/>
                    <a:pt x="4254" y="252"/>
                    <a:pt x="3939" y="0"/>
                  </a:cubicBezTo>
                  <a:cubicBezTo>
                    <a:pt x="3561" y="473"/>
                    <a:pt x="2994" y="788"/>
                    <a:pt x="2332" y="788"/>
                  </a:cubicBezTo>
                  <a:cubicBezTo>
                    <a:pt x="1702" y="788"/>
                    <a:pt x="1103" y="473"/>
                    <a:pt x="7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650" name="Google Shape;9444;p73">
            <a:extLst>
              <a:ext uri="{FF2B5EF4-FFF2-40B4-BE49-F238E27FC236}">
                <a16:creationId xmlns:a16="http://schemas.microsoft.com/office/drawing/2014/main" id="{3412054D-A779-CE80-2C8A-4750E46E395C}"/>
              </a:ext>
            </a:extLst>
          </p:cNvPr>
          <p:cNvSpPr/>
          <p:nvPr/>
        </p:nvSpPr>
        <p:spPr>
          <a:xfrm>
            <a:off x="1764321" y="4782528"/>
            <a:ext cx="531735" cy="530291"/>
          </a:xfrm>
          <a:custGeom>
            <a:avLst/>
            <a:gdLst/>
            <a:ahLst/>
            <a:cxnLst/>
            <a:rect l="l" t="t" r="r" b="b"/>
            <a:pathLst>
              <a:path w="11784" h="11752" extrusionOk="0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651" name="Google Shape;9445;p73">
            <a:extLst>
              <a:ext uri="{FF2B5EF4-FFF2-40B4-BE49-F238E27FC236}">
                <a16:creationId xmlns:a16="http://schemas.microsoft.com/office/drawing/2014/main" id="{D16B0617-6DF9-F218-F1CD-7587850A8F07}"/>
              </a:ext>
            </a:extLst>
          </p:cNvPr>
          <p:cNvGrpSpPr/>
          <p:nvPr/>
        </p:nvGrpSpPr>
        <p:grpSpPr>
          <a:xfrm>
            <a:off x="1761498" y="5427059"/>
            <a:ext cx="537421" cy="537013"/>
            <a:chOff x="1310075" y="3980250"/>
            <a:chExt cx="297750" cy="297525"/>
          </a:xfrm>
          <a:solidFill>
            <a:schemeClr val="bg1"/>
          </a:solidFill>
        </p:grpSpPr>
        <p:sp>
          <p:nvSpPr>
            <p:cNvPr id="7815" name="Google Shape;9446;p73">
              <a:extLst>
                <a:ext uri="{FF2B5EF4-FFF2-40B4-BE49-F238E27FC236}">
                  <a16:creationId xmlns:a16="http://schemas.microsoft.com/office/drawing/2014/main" id="{2827F2C4-B413-DED9-8146-4D75775D18A1}"/>
                </a:ext>
              </a:extLst>
            </p:cNvPr>
            <p:cNvSpPr/>
            <p:nvPr/>
          </p:nvSpPr>
          <p:spPr>
            <a:xfrm>
              <a:off x="1310075" y="3980250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16" name="Google Shape;9447;p73">
              <a:extLst>
                <a:ext uri="{FF2B5EF4-FFF2-40B4-BE49-F238E27FC236}">
                  <a16:creationId xmlns:a16="http://schemas.microsoft.com/office/drawing/2014/main" id="{9DB9B681-D827-36B0-3EA3-2CBD00E7961C}"/>
                </a:ext>
              </a:extLst>
            </p:cNvPr>
            <p:cNvSpPr/>
            <p:nvPr/>
          </p:nvSpPr>
          <p:spPr>
            <a:xfrm>
              <a:off x="1449475" y="4086575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17" name="Google Shape;9448;p73">
              <a:extLst>
                <a:ext uri="{FF2B5EF4-FFF2-40B4-BE49-F238E27FC236}">
                  <a16:creationId xmlns:a16="http://schemas.microsoft.com/office/drawing/2014/main" id="{BD8873D9-7290-43D7-3BE3-B2C74CF869E9}"/>
                </a:ext>
              </a:extLst>
            </p:cNvPr>
            <p:cNvSpPr/>
            <p:nvPr/>
          </p:nvSpPr>
          <p:spPr>
            <a:xfrm>
              <a:off x="1380175" y="41212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18" name="Google Shape;9449;p73">
              <a:extLst>
                <a:ext uri="{FF2B5EF4-FFF2-40B4-BE49-F238E27FC236}">
                  <a16:creationId xmlns:a16="http://schemas.microsoft.com/office/drawing/2014/main" id="{F301A621-3914-CCBD-8863-DD16E62F9E6F}"/>
                </a:ext>
              </a:extLst>
            </p:cNvPr>
            <p:cNvSpPr/>
            <p:nvPr/>
          </p:nvSpPr>
          <p:spPr>
            <a:xfrm>
              <a:off x="1518800" y="4051925"/>
              <a:ext cx="18125" cy="86650"/>
            </a:xfrm>
            <a:custGeom>
              <a:avLst/>
              <a:gdLst/>
              <a:ahLst/>
              <a:cxnLst/>
              <a:rect l="l" t="t" r="r" b="b"/>
              <a:pathLst>
                <a:path w="725" h="3466" extrusionOk="0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52" name="Google Shape;9450;p73">
            <a:extLst>
              <a:ext uri="{FF2B5EF4-FFF2-40B4-BE49-F238E27FC236}">
                <a16:creationId xmlns:a16="http://schemas.microsoft.com/office/drawing/2014/main" id="{AF673D8F-6BEE-9250-3C5C-D2B51F0CBBC6}"/>
              </a:ext>
            </a:extLst>
          </p:cNvPr>
          <p:cNvGrpSpPr/>
          <p:nvPr/>
        </p:nvGrpSpPr>
        <p:grpSpPr>
          <a:xfrm>
            <a:off x="5219871" y="4108325"/>
            <a:ext cx="406653" cy="533134"/>
            <a:chOff x="3167275" y="3227275"/>
            <a:chExt cx="225300" cy="295375"/>
          </a:xfrm>
          <a:solidFill>
            <a:schemeClr val="bg1"/>
          </a:solidFill>
        </p:grpSpPr>
        <p:sp>
          <p:nvSpPr>
            <p:cNvPr id="7810" name="Google Shape;9451;p73">
              <a:extLst>
                <a:ext uri="{FF2B5EF4-FFF2-40B4-BE49-F238E27FC236}">
                  <a16:creationId xmlns:a16="http://schemas.microsoft.com/office/drawing/2014/main" id="{FDFB0AB1-57E7-0026-4FE8-7CD3983EAF87}"/>
                </a:ext>
              </a:extLst>
            </p:cNvPr>
            <p:cNvSpPr/>
            <p:nvPr/>
          </p:nvSpPr>
          <p:spPr>
            <a:xfrm>
              <a:off x="3167275" y="3227275"/>
              <a:ext cx="225300" cy="207950"/>
            </a:xfrm>
            <a:custGeom>
              <a:avLst/>
              <a:gdLst/>
              <a:ahLst/>
              <a:cxnLst/>
              <a:rect l="l" t="t" r="r" b="b"/>
              <a:pathLst>
                <a:path w="9012" h="8318" extrusionOk="0">
                  <a:moveTo>
                    <a:pt x="4538" y="1"/>
                  </a:moveTo>
                  <a:cubicBezTo>
                    <a:pt x="2112" y="1"/>
                    <a:pt x="1" y="1985"/>
                    <a:pt x="32" y="4537"/>
                  </a:cubicBezTo>
                  <a:cubicBezTo>
                    <a:pt x="32" y="5860"/>
                    <a:pt x="631" y="7184"/>
                    <a:pt x="1797" y="8066"/>
                  </a:cubicBezTo>
                  <a:cubicBezTo>
                    <a:pt x="1923" y="8192"/>
                    <a:pt x="2017" y="8223"/>
                    <a:pt x="2049" y="8318"/>
                  </a:cubicBezTo>
                  <a:lnTo>
                    <a:pt x="4160" y="8318"/>
                  </a:lnTo>
                  <a:lnTo>
                    <a:pt x="4160" y="6900"/>
                  </a:lnTo>
                  <a:lnTo>
                    <a:pt x="2427" y="6900"/>
                  </a:lnTo>
                  <a:cubicBezTo>
                    <a:pt x="2238" y="6900"/>
                    <a:pt x="2080" y="6743"/>
                    <a:pt x="2080" y="6554"/>
                  </a:cubicBezTo>
                  <a:lnTo>
                    <a:pt x="2080" y="5829"/>
                  </a:lnTo>
                  <a:cubicBezTo>
                    <a:pt x="2080" y="4852"/>
                    <a:pt x="2679" y="4033"/>
                    <a:pt x="3498" y="3624"/>
                  </a:cubicBezTo>
                  <a:cubicBezTo>
                    <a:pt x="3277" y="3403"/>
                    <a:pt x="3151" y="3088"/>
                    <a:pt x="3151" y="2678"/>
                  </a:cubicBezTo>
                  <a:cubicBezTo>
                    <a:pt x="3151" y="1922"/>
                    <a:pt x="3782" y="1292"/>
                    <a:pt x="4538" y="1292"/>
                  </a:cubicBezTo>
                  <a:cubicBezTo>
                    <a:pt x="5262" y="1292"/>
                    <a:pt x="5892" y="1922"/>
                    <a:pt x="5892" y="2678"/>
                  </a:cubicBezTo>
                  <a:cubicBezTo>
                    <a:pt x="5892" y="3025"/>
                    <a:pt x="5735" y="3340"/>
                    <a:pt x="5546" y="3624"/>
                  </a:cubicBezTo>
                  <a:cubicBezTo>
                    <a:pt x="6365" y="4033"/>
                    <a:pt x="6964" y="4852"/>
                    <a:pt x="6964" y="5829"/>
                  </a:cubicBezTo>
                  <a:lnTo>
                    <a:pt x="6964" y="6554"/>
                  </a:lnTo>
                  <a:cubicBezTo>
                    <a:pt x="6964" y="6743"/>
                    <a:pt x="6806" y="6900"/>
                    <a:pt x="6617" y="6900"/>
                  </a:cubicBezTo>
                  <a:lnTo>
                    <a:pt x="4884" y="6900"/>
                  </a:lnTo>
                  <a:lnTo>
                    <a:pt x="4884" y="8318"/>
                  </a:lnTo>
                  <a:lnTo>
                    <a:pt x="6995" y="8318"/>
                  </a:lnTo>
                  <a:cubicBezTo>
                    <a:pt x="7027" y="8286"/>
                    <a:pt x="7121" y="8192"/>
                    <a:pt x="7247" y="8129"/>
                  </a:cubicBezTo>
                  <a:cubicBezTo>
                    <a:pt x="8413" y="7184"/>
                    <a:pt x="9011" y="5829"/>
                    <a:pt x="9011" y="4506"/>
                  </a:cubicBezTo>
                  <a:cubicBezTo>
                    <a:pt x="9011" y="2017"/>
                    <a:pt x="6995" y="1"/>
                    <a:pt x="45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11" name="Google Shape;9452;p73">
              <a:extLst>
                <a:ext uri="{FF2B5EF4-FFF2-40B4-BE49-F238E27FC236}">
                  <a16:creationId xmlns:a16="http://schemas.microsoft.com/office/drawing/2014/main" id="{A9AFC23C-F1D1-C446-C15E-80A1F35EDF89}"/>
                </a:ext>
              </a:extLst>
            </p:cNvPr>
            <p:cNvSpPr/>
            <p:nvPr/>
          </p:nvSpPr>
          <p:spPr>
            <a:xfrm>
              <a:off x="3262600" y="327847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12" name="Google Shape;9453;p73">
              <a:extLst>
                <a:ext uri="{FF2B5EF4-FFF2-40B4-BE49-F238E27FC236}">
                  <a16:creationId xmlns:a16="http://schemas.microsoft.com/office/drawing/2014/main" id="{05A0EA46-AF81-CC94-7DA8-9F8115624390}"/>
                </a:ext>
              </a:extLst>
            </p:cNvPr>
            <p:cNvSpPr/>
            <p:nvPr/>
          </p:nvSpPr>
          <p:spPr>
            <a:xfrm>
              <a:off x="3220050" y="3452525"/>
              <a:ext cx="121325" cy="35475"/>
            </a:xfrm>
            <a:custGeom>
              <a:avLst/>
              <a:gdLst/>
              <a:ahLst/>
              <a:cxnLst/>
              <a:rect l="l" t="t" r="r" b="b"/>
              <a:pathLst>
                <a:path w="4853" h="1419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73" y="1419"/>
                    <a:pt x="1040" y="1419"/>
                  </a:cubicBezTo>
                  <a:lnTo>
                    <a:pt x="3781" y="1419"/>
                  </a:lnTo>
                  <a:cubicBezTo>
                    <a:pt x="4380" y="1419"/>
                    <a:pt x="4853" y="946"/>
                    <a:pt x="4853" y="347"/>
                  </a:cubicBezTo>
                  <a:lnTo>
                    <a:pt x="485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13" name="Google Shape;9454;p73">
              <a:extLst>
                <a:ext uri="{FF2B5EF4-FFF2-40B4-BE49-F238E27FC236}">
                  <a16:creationId xmlns:a16="http://schemas.microsoft.com/office/drawing/2014/main" id="{C8112461-4671-E3E8-A7FD-46E39E5ED2C7}"/>
                </a:ext>
              </a:extLst>
            </p:cNvPr>
            <p:cNvSpPr/>
            <p:nvPr/>
          </p:nvSpPr>
          <p:spPr>
            <a:xfrm>
              <a:off x="3237375" y="3332025"/>
              <a:ext cx="86675" cy="52000"/>
            </a:xfrm>
            <a:custGeom>
              <a:avLst/>
              <a:gdLst/>
              <a:ahLst/>
              <a:cxnLst/>
              <a:rect l="l" t="t" r="r" b="b"/>
              <a:pathLst>
                <a:path w="3467" h="2080" extrusionOk="0">
                  <a:moveTo>
                    <a:pt x="1734" y="1"/>
                  </a:moveTo>
                  <a:cubicBezTo>
                    <a:pt x="789" y="1"/>
                    <a:pt x="1" y="725"/>
                    <a:pt x="1" y="1733"/>
                  </a:cubicBezTo>
                  <a:lnTo>
                    <a:pt x="1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14" name="Google Shape;9455;p73">
              <a:extLst>
                <a:ext uri="{FF2B5EF4-FFF2-40B4-BE49-F238E27FC236}">
                  <a16:creationId xmlns:a16="http://schemas.microsoft.com/office/drawing/2014/main" id="{E185530A-5DFD-1B0C-3279-D9B931415096}"/>
                </a:ext>
              </a:extLst>
            </p:cNvPr>
            <p:cNvSpPr/>
            <p:nvPr/>
          </p:nvSpPr>
          <p:spPr>
            <a:xfrm>
              <a:off x="3237375" y="350530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2" y="1"/>
                  </a:moveTo>
                  <a:cubicBezTo>
                    <a:pt x="1" y="379"/>
                    <a:pt x="284" y="694"/>
                    <a:pt x="694" y="694"/>
                  </a:cubicBezTo>
                  <a:lnTo>
                    <a:pt x="2773" y="694"/>
                  </a:lnTo>
                  <a:cubicBezTo>
                    <a:pt x="3183" y="694"/>
                    <a:pt x="3498" y="379"/>
                    <a:pt x="34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653" name="Google Shape;9456;p73">
            <a:extLst>
              <a:ext uri="{FF2B5EF4-FFF2-40B4-BE49-F238E27FC236}">
                <a16:creationId xmlns:a16="http://schemas.microsoft.com/office/drawing/2014/main" id="{A81B51D1-DE9E-F5F4-E71C-07B99065E4F5}"/>
              </a:ext>
            </a:extLst>
          </p:cNvPr>
          <p:cNvSpPr/>
          <p:nvPr/>
        </p:nvSpPr>
        <p:spPr>
          <a:xfrm>
            <a:off x="5142348" y="4779864"/>
            <a:ext cx="561607" cy="535615"/>
          </a:xfrm>
          <a:custGeom>
            <a:avLst/>
            <a:gdLst/>
            <a:ahLst/>
            <a:cxnLst/>
            <a:rect l="l" t="t" r="r" b="b"/>
            <a:pathLst>
              <a:path w="12446" h="11870" extrusionOk="0">
                <a:moveTo>
                  <a:pt x="9421" y="1410"/>
                </a:moveTo>
                <a:cubicBezTo>
                  <a:pt x="9775" y="1410"/>
                  <a:pt x="10130" y="1544"/>
                  <a:pt x="10397" y="1812"/>
                </a:cubicBezTo>
                <a:cubicBezTo>
                  <a:pt x="10901" y="2316"/>
                  <a:pt x="10901" y="3198"/>
                  <a:pt x="10366" y="3734"/>
                </a:cubicBezTo>
                <a:lnTo>
                  <a:pt x="9169" y="4931"/>
                </a:lnTo>
                <a:cubicBezTo>
                  <a:pt x="8948" y="5152"/>
                  <a:pt x="8633" y="5278"/>
                  <a:pt x="8318" y="5309"/>
                </a:cubicBezTo>
                <a:lnTo>
                  <a:pt x="8476" y="5152"/>
                </a:lnTo>
                <a:cubicBezTo>
                  <a:pt x="8854" y="4773"/>
                  <a:pt x="8854" y="4112"/>
                  <a:pt x="8476" y="3702"/>
                </a:cubicBezTo>
                <a:cubicBezTo>
                  <a:pt x="8271" y="3513"/>
                  <a:pt x="8003" y="3419"/>
                  <a:pt x="7739" y="3419"/>
                </a:cubicBezTo>
                <a:cubicBezTo>
                  <a:pt x="7475" y="3419"/>
                  <a:pt x="7215" y="3513"/>
                  <a:pt x="7026" y="3702"/>
                </a:cubicBezTo>
                <a:lnTo>
                  <a:pt x="6869" y="3860"/>
                </a:lnTo>
                <a:cubicBezTo>
                  <a:pt x="6900" y="3545"/>
                  <a:pt x="7026" y="3230"/>
                  <a:pt x="7247" y="3009"/>
                </a:cubicBezTo>
                <a:lnTo>
                  <a:pt x="8444" y="1812"/>
                </a:lnTo>
                <a:cubicBezTo>
                  <a:pt x="8712" y="1544"/>
                  <a:pt x="9066" y="1410"/>
                  <a:pt x="9421" y="1410"/>
                </a:cubicBezTo>
                <a:close/>
                <a:moveTo>
                  <a:pt x="4128" y="6475"/>
                </a:moveTo>
                <a:lnTo>
                  <a:pt x="3970" y="6601"/>
                </a:lnTo>
                <a:cubicBezTo>
                  <a:pt x="3592" y="7010"/>
                  <a:pt x="3592" y="7672"/>
                  <a:pt x="3970" y="8081"/>
                </a:cubicBezTo>
                <a:cubicBezTo>
                  <a:pt x="4175" y="8270"/>
                  <a:pt x="4443" y="8365"/>
                  <a:pt x="4711" y="8365"/>
                </a:cubicBezTo>
                <a:cubicBezTo>
                  <a:pt x="4978" y="8365"/>
                  <a:pt x="5246" y="8270"/>
                  <a:pt x="5451" y="8081"/>
                </a:cubicBezTo>
                <a:lnTo>
                  <a:pt x="5577" y="7924"/>
                </a:lnTo>
                <a:lnTo>
                  <a:pt x="5577" y="7924"/>
                </a:lnTo>
                <a:cubicBezTo>
                  <a:pt x="5640" y="8270"/>
                  <a:pt x="5483" y="8586"/>
                  <a:pt x="5231" y="8838"/>
                </a:cubicBezTo>
                <a:lnTo>
                  <a:pt x="4065" y="10003"/>
                </a:lnTo>
                <a:cubicBezTo>
                  <a:pt x="3781" y="10271"/>
                  <a:pt x="3427" y="10405"/>
                  <a:pt x="3072" y="10405"/>
                </a:cubicBezTo>
                <a:cubicBezTo>
                  <a:pt x="2718" y="10405"/>
                  <a:pt x="2364" y="10271"/>
                  <a:pt x="2080" y="10003"/>
                </a:cubicBezTo>
                <a:cubicBezTo>
                  <a:pt x="1544" y="9468"/>
                  <a:pt x="1544" y="8586"/>
                  <a:pt x="2080" y="8050"/>
                </a:cubicBezTo>
                <a:lnTo>
                  <a:pt x="3277" y="6853"/>
                </a:lnTo>
                <a:cubicBezTo>
                  <a:pt x="3498" y="6601"/>
                  <a:pt x="3813" y="6506"/>
                  <a:pt x="4128" y="6475"/>
                </a:cubicBezTo>
                <a:close/>
                <a:moveTo>
                  <a:pt x="9373" y="0"/>
                </a:moveTo>
                <a:cubicBezTo>
                  <a:pt x="8665" y="0"/>
                  <a:pt x="7956" y="268"/>
                  <a:pt x="7404" y="804"/>
                </a:cubicBezTo>
                <a:lnTo>
                  <a:pt x="6239" y="1970"/>
                </a:lnTo>
                <a:cubicBezTo>
                  <a:pt x="5451" y="2757"/>
                  <a:pt x="5199" y="3986"/>
                  <a:pt x="5640" y="4994"/>
                </a:cubicBezTo>
                <a:lnTo>
                  <a:pt x="5325" y="5309"/>
                </a:lnTo>
                <a:cubicBezTo>
                  <a:pt x="4994" y="5170"/>
                  <a:pt x="4634" y="5100"/>
                  <a:pt x="4270" y="5100"/>
                </a:cubicBezTo>
                <a:cubicBezTo>
                  <a:pt x="3562" y="5100"/>
                  <a:pt x="2842" y="5366"/>
                  <a:pt x="2301" y="5908"/>
                </a:cubicBezTo>
                <a:lnTo>
                  <a:pt x="1103" y="7105"/>
                </a:lnTo>
                <a:cubicBezTo>
                  <a:pt x="1" y="8144"/>
                  <a:pt x="1" y="9940"/>
                  <a:pt x="1103" y="11043"/>
                </a:cubicBezTo>
                <a:cubicBezTo>
                  <a:pt x="1655" y="11594"/>
                  <a:pt x="2364" y="11870"/>
                  <a:pt x="3072" y="11870"/>
                </a:cubicBezTo>
                <a:cubicBezTo>
                  <a:pt x="3781" y="11870"/>
                  <a:pt x="4490" y="11594"/>
                  <a:pt x="5041" y="11043"/>
                </a:cubicBezTo>
                <a:lnTo>
                  <a:pt x="6239" y="9846"/>
                </a:lnTo>
                <a:cubicBezTo>
                  <a:pt x="7026" y="9058"/>
                  <a:pt x="7247" y="7829"/>
                  <a:pt x="6806" y="6821"/>
                </a:cubicBezTo>
                <a:lnTo>
                  <a:pt x="7121" y="6506"/>
                </a:lnTo>
                <a:cubicBezTo>
                  <a:pt x="7473" y="6656"/>
                  <a:pt x="7840" y="6729"/>
                  <a:pt x="8204" y="6729"/>
                </a:cubicBezTo>
                <a:cubicBezTo>
                  <a:pt x="8914" y="6729"/>
                  <a:pt x="9614" y="6449"/>
                  <a:pt x="10177" y="5908"/>
                </a:cubicBezTo>
                <a:lnTo>
                  <a:pt x="11342" y="4742"/>
                </a:lnTo>
                <a:cubicBezTo>
                  <a:pt x="12445" y="3639"/>
                  <a:pt x="12445" y="1907"/>
                  <a:pt x="11342" y="804"/>
                </a:cubicBezTo>
                <a:cubicBezTo>
                  <a:pt x="10791" y="268"/>
                  <a:pt x="10082" y="0"/>
                  <a:pt x="93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654" name="Google Shape;9457;p73">
            <a:extLst>
              <a:ext uri="{FF2B5EF4-FFF2-40B4-BE49-F238E27FC236}">
                <a16:creationId xmlns:a16="http://schemas.microsoft.com/office/drawing/2014/main" id="{CB585100-A21D-6982-781E-2A43940F256E}"/>
              </a:ext>
            </a:extLst>
          </p:cNvPr>
          <p:cNvGrpSpPr/>
          <p:nvPr/>
        </p:nvGrpSpPr>
        <p:grpSpPr>
          <a:xfrm>
            <a:off x="5154486" y="5428975"/>
            <a:ext cx="537421" cy="533178"/>
            <a:chOff x="3133425" y="3955025"/>
            <a:chExt cx="297750" cy="295400"/>
          </a:xfrm>
          <a:solidFill>
            <a:schemeClr val="bg1"/>
          </a:solidFill>
        </p:grpSpPr>
        <p:sp>
          <p:nvSpPr>
            <p:cNvPr id="7807" name="Google Shape;9458;p73">
              <a:extLst>
                <a:ext uri="{FF2B5EF4-FFF2-40B4-BE49-F238E27FC236}">
                  <a16:creationId xmlns:a16="http://schemas.microsoft.com/office/drawing/2014/main" id="{E8818AC5-9B3A-7A48-3AD6-B017E5A42E26}"/>
                </a:ext>
              </a:extLst>
            </p:cNvPr>
            <p:cNvSpPr/>
            <p:nvPr/>
          </p:nvSpPr>
          <p:spPr>
            <a:xfrm>
              <a:off x="3133425" y="4058225"/>
              <a:ext cx="297750" cy="192200"/>
            </a:xfrm>
            <a:custGeom>
              <a:avLst/>
              <a:gdLst/>
              <a:ahLst/>
              <a:cxnLst/>
              <a:rect l="l" t="t" r="r" b="b"/>
              <a:pathLst>
                <a:path w="11910" h="7688" extrusionOk="0">
                  <a:moveTo>
                    <a:pt x="5923" y="0"/>
                  </a:moveTo>
                  <a:cubicBezTo>
                    <a:pt x="5325" y="0"/>
                    <a:pt x="4821" y="347"/>
                    <a:pt x="4631" y="914"/>
                  </a:cubicBezTo>
                  <a:cubicBezTo>
                    <a:pt x="4505" y="1166"/>
                    <a:pt x="4505" y="1449"/>
                    <a:pt x="4568" y="1764"/>
                  </a:cubicBezTo>
                  <a:cubicBezTo>
                    <a:pt x="4884" y="1922"/>
                    <a:pt x="5199" y="2016"/>
                    <a:pt x="5577" y="2048"/>
                  </a:cubicBezTo>
                  <a:lnTo>
                    <a:pt x="5577" y="2741"/>
                  </a:lnTo>
                  <a:lnTo>
                    <a:pt x="2458" y="2741"/>
                  </a:lnTo>
                  <a:cubicBezTo>
                    <a:pt x="1859" y="2741"/>
                    <a:pt x="1418" y="3214"/>
                    <a:pt x="1418" y="3781"/>
                  </a:cubicBezTo>
                  <a:lnTo>
                    <a:pt x="1418" y="4190"/>
                  </a:lnTo>
                  <a:cubicBezTo>
                    <a:pt x="630" y="4316"/>
                    <a:pt x="0" y="5041"/>
                    <a:pt x="0" y="5891"/>
                  </a:cubicBezTo>
                  <a:cubicBezTo>
                    <a:pt x="0" y="6837"/>
                    <a:pt x="788" y="7687"/>
                    <a:pt x="1765" y="7687"/>
                  </a:cubicBezTo>
                  <a:cubicBezTo>
                    <a:pt x="2710" y="7687"/>
                    <a:pt x="3497" y="6900"/>
                    <a:pt x="3497" y="5891"/>
                  </a:cubicBezTo>
                  <a:cubicBezTo>
                    <a:pt x="3497" y="5072"/>
                    <a:pt x="2930" y="4316"/>
                    <a:pt x="2143" y="4190"/>
                  </a:cubicBezTo>
                  <a:lnTo>
                    <a:pt x="2143" y="3781"/>
                  </a:lnTo>
                  <a:cubicBezTo>
                    <a:pt x="2143" y="3592"/>
                    <a:pt x="2300" y="3434"/>
                    <a:pt x="2489" y="3434"/>
                  </a:cubicBezTo>
                  <a:lnTo>
                    <a:pt x="5608" y="3434"/>
                  </a:lnTo>
                  <a:lnTo>
                    <a:pt x="5608" y="4127"/>
                  </a:lnTo>
                  <a:cubicBezTo>
                    <a:pt x="4821" y="4285"/>
                    <a:pt x="4222" y="5009"/>
                    <a:pt x="4222" y="5860"/>
                  </a:cubicBezTo>
                  <a:cubicBezTo>
                    <a:pt x="4222" y="6805"/>
                    <a:pt x="5010" y="7656"/>
                    <a:pt x="5955" y="7656"/>
                  </a:cubicBezTo>
                  <a:cubicBezTo>
                    <a:pt x="6900" y="7656"/>
                    <a:pt x="7687" y="6868"/>
                    <a:pt x="7687" y="5860"/>
                  </a:cubicBezTo>
                  <a:cubicBezTo>
                    <a:pt x="7687" y="5041"/>
                    <a:pt x="7089" y="4285"/>
                    <a:pt x="6301" y="4127"/>
                  </a:cubicBezTo>
                  <a:lnTo>
                    <a:pt x="6301" y="3434"/>
                  </a:lnTo>
                  <a:lnTo>
                    <a:pt x="9452" y="3434"/>
                  </a:lnTo>
                  <a:cubicBezTo>
                    <a:pt x="9641" y="3434"/>
                    <a:pt x="9798" y="3592"/>
                    <a:pt x="9798" y="3781"/>
                  </a:cubicBezTo>
                  <a:lnTo>
                    <a:pt x="9798" y="4190"/>
                  </a:lnTo>
                  <a:cubicBezTo>
                    <a:pt x="9011" y="4316"/>
                    <a:pt x="8444" y="5041"/>
                    <a:pt x="8444" y="5891"/>
                  </a:cubicBezTo>
                  <a:cubicBezTo>
                    <a:pt x="8444" y="6837"/>
                    <a:pt x="9231" y="7687"/>
                    <a:pt x="10176" y="7687"/>
                  </a:cubicBezTo>
                  <a:cubicBezTo>
                    <a:pt x="11121" y="7687"/>
                    <a:pt x="11909" y="6900"/>
                    <a:pt x="11909" y="5891"/>
                  </a:cubicBezTo>
                  <a:cubicBezTo>
                    <a:pt x="11783" y="5135"/>
                    <a:pt x="11185" y="4379"/>
                    <a:pt x="10397" y="4222"/>
                  </a:cubicBezTo>
                  <a:lnTo>
                    <a:pt x="10397" y="3812"/>
                  </a:lnTo>
                  <a:cubicBezTo>
                    <a:pt x="10397" y="3245"/>
                    <a:pt x="9924" y="2804"/>
                    <a:pt x="9389" y="2804"/>
                  </a:cubicBezTo>
                  <a:lnTo>
                    <a:pt x="6238" y="2804"/>
                  </a:lnTo>
                  <a:lnTo>
                    <a:pt x="6238" y="2079"/>
                  </a:lnTo>
                  <a:cubicBezTo>
                    <a:pt x="6585" y="2048"/>
                    <a:pt x="6900" y="1922"/>
                    <a:pt x="7215" y="1827"/>
                  </a:cubicBezTo>
                  <a:cubicBezTo>
                    <a:pt x="7341" y="1418"/>
                    <a:pt x="7246" y="977"/>
                    <a:pt x="7057" y="630"/>
                  </a:cubicBezTo>
                  <a:cubicBezTo>
                    <a:pt x="6774" y="221"/>
                    <a:pt x="6396" y="0"/>
                    <a:pt x="59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08" name="Google Shape;9459;p73">
              <a:extLst>
                <a:ext uri="{FF2B5EF4-FFF2-40B4-BE49-F238E27FC236}">
                  <a16:creationId xmlns:a16="http://schemas.microsoft.com/office/drawing/2014/main" id="{04FD16C7-31A9-0166-A8DC-957F92CE26BE}"/>
                </a:ext>
              </a:extLst>
            </p:cNvPr>
            <p:cNvSpPr/>
            <p:nvPr/>
          </p:nvSpPr>
          <p:spPr>
            <a:xfrm>
              <a:off x="3263375" y="40070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284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09" name="Google Shape;9460;p73">
              <a:extLst>
                <a:ext uri="{FF2B5EF4-FFF2-40B4-BE49-F238E27FC236}">
                  <a16:creationId xmlns:a16="http://schemas.microsoft.com/office/drawing/2014/main" id="{FDF1E58C-92CF-3F3E-35C4-5345860A1052}"/>
                </a:ext>
              </a:extLst>
            </p:cNvPr>
            <p:cNvSpPr/>
            <p:nvPr/>
          </p:nvSpPr>
          <p:spPr>
            <a:xfrm>
              <a:off x="3203525" y="3955025"/>
              <a:ext cx="155175" cy="135500"/>
            </a:xfrm>
            <a:custGeom>
              <a:avLst/>
              <a:gdLst/>
              <a:ahLst/>
              <a:cxnLst/>
              <a:rect l="l" t="t" r="r" b="b"/>
              <a:pathLst>
                <a:path w="6207" h="5420" extrusionOk="0">
                  <a:moveTo>
                    <a:pt x="3119" y="1"/>
                  </a:moveTo>
                  <a:cubicBezTo>
                    <a:pt x="1386" y="1"/>
                    <a:pt x="0" y="1387"/>
                    <a:pt x="0" y="3120"/>
                  </a:cubicBezTo>
                  <a:cubicBezTo>
                    <a:pt x="0" y="4002"/>
                    <a:pt x="410" y="4853"/>
                    <a:pt x="1071" y="5420"/>
                  </a:cubicBezTo>
                  <a:cubicBezTo>
                    <a:pt x="1071" y="5231"/>
                    <a:pt x="1103" y="5042"/>
                    <a:pt x="1197" y="4853"/>
                  </a:cubicBezTo>
                  <a:cubicBezTo>
                    <a:pt x="1323" y="4380"/>
                    <a:pt x="1701" y="3971"/>
                    <a:pt x="2111" y="3750"/>
                  </a:cubicBezTo>
                  <a:cubicBezTo>
                    <a:pt x="1890" y="3498"/>
                    <a:pt x="1733" y="3151"/>
                    <a:pt x="1733" y="2805"/>
                  </a:cubicBezTo>
                  <a:cubicBezTo>
                    <a:pt x="1733" y="2049"/>
                    <a:pt x="2363" y="1419"/>
                    <a:pt x="3119" y="1419"/>
                  </a:cubicBezTo>
                  <a:cubicBezTo>
                    <a:pt x="3844" y="1419"/>
                    <a:pt x="4474" y="2049"/>
                    <a:pt x="4474" y="2805"/>
                  </a:cubicBezTo>
                  <a:cubicBezTo>
                    <a:pt x="4474" y="3151"/>
                    <a:pt x="4348" y="3498"/>
                    <a:pt x="4096" y="3750"/>
                  </a:cubicBezTo>
                  <a:cubicBezTo>
                    <a:pt x="4379" y="3876"/>
                    <a:pt x="4600" y="4097"/>
                    <a:pt x="4789" y="4380"/>
                  </a:cubicBezTo>
                  <a:cubicBezTo>
                    <a:pt x="5009" y="4695"/>
                    <a:pt x="5135" y="5042"/>
                    <a:pt x="5167" y="5420"/>
                  </a:cubicBezTo>
                  <a:cubicBezTo>
                    <a:pt x="5797" y="4853"/>
                    <a:pt x="6207" y="4065"/>
                    <a:pt x="6207" y="3120"/>
                  </a:cubicBezTo>
                  <a:cubicBezTo>
                    <a:pt x="6207" y="1387"/>
                    <a:pt x="4852" y="1"/>
                    <a:pt x="31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55" name="Google Shape;9461;p73">
            <a:extLst>
              <a:ext uri="{FF2B5EF4-FFF2-40B4-BE49-F238E27FC236}">
                <a16:creationId xmlns:a16="http://schemas.microsoft.com/office/drawing/2014/main" id="{BE31F093-30BD-5970-006D-21F22545F92C}"/>
              </a:ext>
            </a:extLst>
          </p:cNvPr>
          <p:cNvGrpSpPr/>
          <p:nvPr/>
        </p:nvGrpSpPr>
        <p:grpSpPr>
          <a:xfrm>
            <a:off x="8534418" y="4106655"/>
            <a:ext cx="534576" cy="536472"/>
            <a:chOff x="4991425" y="3234750"/>
            <a:chExt cx="296175" cy="297225"/>
          </a:xfrm>
          <a:solidFill>
            <a:schemeClr val="bg1"/>
          </a:solidFill>
        </p:grpSpPr>
        <p:sp>
          <p:nvSpPr>
            <p:cNvPr id="7801" name="Google Shape;9462;p73">
              <a:extLst>
                <a:ext uri="{FF2B5EF4-FFF2-40B4-BE49-F238E27FC236}">
                  <a16:creationId xmlns:a16="http://schemas.microsoft.com/office/drawing/2014/main" id="{4CEE4FB7-774F-662A-EAF0-5BFA8450F31F}"/>
                </a:ext>
              </a:extLst>
            </p:cNvPr>
            <p:cNvSpPr/>
            <p:nvPr/>
          </p:nvSpPr>
          <p:spPr>
            <a:xfrm>
              <a:off x="5077275" y="3304450"/>
              <a:ext cx="122100" cy="99275"/>
            </a:xfrm>
            <a:custGeom>
              <a:avLst/>
              <a:gdLst/>
              <a:ahLst/>
              <a:cxnLst/>
              <a:rect l="l" t="t" r="r" b="b"/>
              <a:pathLst>
                <a:path w="4884" h="3971" extrusionOk="0">
                  <a:moveTo>
                    <a:pt x="2426" y="1"/>
                  </a:moveTo>
                  <a:cubicBezTo>
                    <a:pt x="1103" y="1"/>
                    <a:pt x="0" y="1104"/>
                    <a:pt x="0" y="2427"/>
                  </a:cubicBezTo>
                  <a:cubicBezTo>
                    <a:pt x="0" y="3025"/>
                    <a:pt x="190" y="3530"/>
                    <a:pt x="536" y="3971"/>
                  </a:cubicBezTo>
                  <a:cubicBezTo>
                    <a:pt x="820" y="3624"/>
                    <a:pt x="1103" y="3309"/>
                    <a:pt x="1481" y="3057"/>
                  </a:cubicBezTo>
                  <a:cubicBezTo>
                    <a:pt x="1261" y="2805"/>
                    <a:pt x="1103" y="2458"/>
                    <a:pt x="1103" y="2112"/>
                  </a:cubicBezTo>
                  <a:cubicBezTo>
                    <a:pt x="1103" y="1356"/>
                    <a:pt x="1733" y="726"/>
                    <a:pt x="2489" y="726"/>
                  </a:cubicBezTo>
                  <a:cubicBezTo>
                    <a:pt x="3214" y="726"/>
                    <a:pt x="3844" y="1356"/>
                    <a:pt x="3844" y="2112"/>
                  </a:cubicBezTo>
                  <a:cubicBezTo>
                    <a:pt x="3844" y="2458"/>
                    <a:pt x="3687" y="2805"/>
                    <a:pt x="3466" y="3057"/>
                  </a:cubicBezTo>
                  <a:cubicBezTo>
                    <a:pt x="3844" y="3246"/>
                    <a:pt x="4128" y="3561"/>
                    <a:pt x="4317" y="3971"/>
                  </a:cubicBezTo>
                  <a:cubicBezTo>
                    <a:pt x="4695" y="3530"/>
                    <a:pt x="4884" y="3025"/>
                    <a:pt x="4884" y="2427"/>
                  </a:cubicBezTo>
                  <a:cubicBezTo>
                    <a:pt x="4884" y="1104"/>
                    <a:pt x="3781" y="1"/>
                    <a:pt x="24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02" name="Google Shape;9463;p73">
              <a:extLst>
                <a:ext uri="{FF2B5EF4-FFF2-40B4-BE49-F238E27FC236}">
                  <a16:creationId xmlns:a16="http://schemas.microsoft.com/office/drawing/2014/main" id="{637370A6-3824-4D20-C213-0596FA37DA93}"/>
                </a:ext>
              </a:extLst>
            </p:cNvPr>
            <p:cNvSpPr/>
            <p:nvPr/>
          </p:nvSpPr>
          <p:spPr>
            <a:xfrm>
              <a:off x="5121375" y="3339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03" name="Google Shape;9464;p73">
              <a:extLst>
                <a:ext uri="{FF2B5EF4-FFF2-40B4-BE49-F238E27FC236}">
                  <a16:creationId xmlns:a16="http://schemas.microsoft.com/office/drawing/2014/main" id="{ED43B0B7-2674-6621-FA30-6C17C7C8DCE6}"/>
                </a:ext>
              </a:extLst>
            </p:cNvPr>
            <p:cNvSpPr/>
            <p:nvPr/>
          </p:nvSpPr>
          <p:spPr>
            <a:xfrm>
              <a:off x="5009550" y="3234750"/>
              <a:ext cx="259150" cy="261125"/>
            </a:xfrm>
            <a:custGeom>
              <a:avLst/>
              <a:gdLst/>
              <a:ahLst/>
              <a:cxnLst/>
              <a:rect l="l" t="t" r="r" b="b"/>
              <a:pathLst>
                <a:path w="10366" h="10445" extrusionOk="0">
                  <a:moveTo>
                    <a:pt x="5198" y="2159"/>
                  </a:moveTo>
                  <a:cubicBezTo>
                    <a:pt x="6931" y="2159"/>
                    <a:pt x="8286" y="3514"/>
                    <a:pt x="8286" y="5246"/>
                  </a:cubicBezTo>
                  <a:cubicBezTo>
                    <a:pt x="8286" y="6916"/>
                    <a:pt x="6931" y="8365"/>
                    <a:pt x="5198" y="8365"/>
                  </a:cubicBezTo>
                  <a:cubicBezTo>
                    <a:pt x="3340" y="8365"/>
                    <a:pt x="2079" y="6822"/>
                    <a:pt x="2079" y="5246"/>
                  </a:cubicBezTo>
                  <a:cubicBezTo>
                    <a:pt x="2079" y="3514"/>
                    <a:pt x="3497" y="2159"/>
                    <a:pt x="5198" y="2159"/>
                  </a:cubicBezTo>
                  <a:close/>
                  <a:moveTo>
                    <a:pt x="5167" y="1"/>
                  </a:moveTo>
                  <a:cubicBezTo>
                    <a:pt x="5088" y="1"/>
                    <a:pt x="5009" y="17"/>
                    <a:pt x="4946" y="48"/>
                  </a:cubicBezTo>
                  <a:lnTo>
                    <a:pt x="4001" y="836"/>
                  </a:lnTo>
                  <a:lnTo>
                    <a:pt x="2773" y="678"/>
                  </a:lnTo>
                  <a:cubicBezTo>
                    <a:pt x="2756" y="675"/>
                    <a:pt x="2739" y="673"/>
                    <a:pt x="2723" y="673"/>
                  </a:cubicBezTo>
                  <a:cubicBezTo>
                    <a:pt x="2583" y="673"/>
                    <a:pt x="2454" y="786"/>
                    <a:pt x="2426" y="899"/>
                  </a:cubicBezTo>
                  <a:lnTo>
                    <a:pt x="1953" y="2033"/>
                  </a:lnTo>
                  <a:lnTo>
                    <a:pt x="819" y="2505"/>
                  </a:lnTo>
                  <a:cubicBezTo>
                    <a:pt x="662" y="2568"/>
                    <a:pt x="567" y="2694"/>
                    <a:pt x="630" y="2852"/>
                  </a:cubicBezTo>
                  <a:lnTo>
                    <a:pt x="788" y="4081"/>
                  </a:lnTo>
                  <a:lnTo>
                    <a:pt x="32" y="5026"/>
                  </a:lnTo>
                  <a:cubicBezTo>
                    <a:pt x="0" y="5183"/>
                    <a:pt x="0" y="5341"/>
                    <a:pt x="63" y="5467"/>
                  </a:cubicBezTo>
                  <a:lnTo>
                    <a:pt x="819" y="6381"/>
                  </a:lnTo>
                  <a:lnTo>
                    <a:pt x="662" y="7609"/>
                  </a:lnTo>
                  <a:cubicBezTo>
                    <a:pt x="630" y="7767"/>
                    <a:pt x="725" y="7924"/>
                    <a:pt x="851" y="7956"/>
                  </a:cubicBezTo>
                  <a:lnTo>
                    <a:pt x="1985" y="8428"/>
                  </a:lnTo>
                  <a:lnTo>
                    <a:pt x="2457" y="9594"/>
                  </a:lnTo>
                  <a:cubicBezTo>
                    <a:pt x="2536" y="9725"/>
                    <a:pt x="2637" y="9791"/>
                    <a:pt x="2741" y="9791"/>
                  </a:cubicBezTo>
                  <a:cubicBezTo>
                    <a:pt x="2762" y="9791"/>
                    <a:pt x="2783" y="9788"/>
                    <a:pt x="2804" y="9783"/>
                  </a:cubicBezTo>
                  <a:lnTo>
                    <a:pt x="4033" y="9626"/>
                  </a:lnTo>
                  <a:lnTo>
                    <a:pt x="4978" y="10382"/>
                  </a:lnTo>
                  <a:cubicBezTo>
                    <a:pt x="5072" y="10413"/>
                    <a:pt x="5104" y="10445"/>
                    <a:pt x="5167" y="10445"/>
                  </a:cubicBezTo>
                  <a:cubicBezTo>
                    <a:pt x="5261" y="10445"/>
                    <a:pt x="5324" y="10413"/>
                    <a:pt x="5387" y="10382"/>
                  </a:cubicBezTo>
                  <a:lnTo>
                    <a:pt x="6333" y="9626"/>
                  </a:lnTo>
                  <a:lnTo>
                    <a:pt x="7530" y="9783"/>
                  </a:lnTo>
                  <a:cubicBezTo>
                    <a:pt x="7687" y="9783"/>
                    <a:pt x="7876" y="9689"/>
                    <a:pt x="7908" y="9594"/>
                  </a:cubicBezTo>
                  <a:lnTo>
                    <a:pt x="8380" y="8428"/>
                  </a:lnTo>
                  <a:lnTo>
                    <a:pt x="9515" y="7956"/>
                  </a:lnTo>
                  <a:cubicBezTo>
                    <a:pt x="9672" y="7893"/>
                    <a:pt x="9735" y="7767"/>
                    <a:pt x="9704" y="7609"/>
                  </a:cubicBezTo>
                  <a:lnTo>
                    <a:pt x="9546" y="6381"/>
                  </a:lnTo>
                  <a:lnTo>
                    <a:pt x="10302" y="5467"/>
                  </a:lnTo>
                  <a:cubicBezTo>
                    <a:pt x="10365" y="5341"/>
                    <a:pt x="10365" y="5120"/>
                    <a:pt x="10302" y="5026"/>
                  </a:cubicBezTo>
                  <a:lnTo>
                    <a:pt x="9546" y="4081"/>
                  </a:lnTo>
                  <a:lnTo>
                    <a:pt x="9704" y="2852"/>
                  </a:lnTo>
                  <a:cubicBezTo>
                    <a:pt x="9735" y="2694"/>
                    <a:pt x="9641" y="2537"/>
                    <a:pt x="9515" y="2505"/>
                  </a:cubicBezTo>
                  <a:lnTo>
                    <a:pt x="8380" y="2033"/>
                  </a:lnTo>
                  <a:lnTo>
                    <a:pt x="7908" y="899"/>
                  </a:lnTo>
                  <a:cubicBezTo>
                    <a:pt x="7826" y="762"/>
                    <a:pt x="7719" y="672"/>
                    <a:pt x="7589" y="672"/>
                  </a:cubicBezTo>
                  <a:cubicBezTo>
                    <a:pt x="7570" y="672"/>
                    <a:pt x="7550" y="674"/>
                    <a:pt x="7530" y="678"/>
                  </a:cubicBezTo>
                  <a:lnTo>
                    <a:pt x="6333" y="836"/>
                  </a:lnTo>
                  <a:lnTo>
                    <a:pt x="5387" y="48"/>
                  </a:lnTo>
                  <a:cubicBezTo>
                    <a:pt x="5324" y="17"/>
                    <a:pt x="5246" y="1"/>
                    <a:pt x="5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04" name="Google Shape;9465;p73">
              <a:extLst>
                <a:ext uri="{FF2B5EF4-FFF2-40B4-BE49-F238E27FC236}">
                  <a16:creationId xmlns:a16="http://schemas.microsoft.com/office/drawing/2014/main" id="{FD6038C9-C322-7D64-1F08-966CF22BF605}"/>
                </a:ext>
              </a:extLst>
            </p:cNvPr>
            <p:cNvSpPr/>
            <p:nvPr/>
          </p:nvSpPr>
          <p:spPr>
            <a:xfrm>
              <a:off x="5105625" y="3391900"/>
              <a:ext cx="66975" cy="34675"/>
            </a:xfrm>
            <a:custGeom>
              <a:avLst/>
              <a:gdLst/>
              <a:ahLst/>
              <a:cxnLst/>
              <a:rect l="l" t="t" r="r" b="b"/>
              <a:pathLst>
                <a:path w="2679" h="1387" extrusionOk="0">
                  <a:moveTo>
                    <a:pt x="1355" y="0"/>
                  </a:moveTo>
                  <a:cubicBezTo>
                    <a:pt x="725" y="0"/>
                    <a:pt x="190" y="441"/>
                    <a:pt x="1" y="977"/>
                  </a:cubicBezTo>
                  <a:cubicBezTo>
                    <a:pt x="410" y="1229"/>
                    <a:pt x="820" y="1386"/>
                    <a:pt x="1355" y="1386"/>
                  </a:cubicBezTo>
                  <a:cubicBezTo>
                    <a:pt x="1859" y="1386"/>
                    <a:pt x="2301" y="1229"/>
                    <a:pt x="2679" y="977"/>
                  </a:cubicBezTo>
                  <a:cubicBezTo>
                    <a:pt x="2521" y="410"/>
                    <a:pt x="1985" y="0"/>
                    <a:pt x="13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05" name="Google Shape;9466;p73">
              <a:extLst>
                <a:ext uri="{FF2B5EF4-FFF2-40B4-BE49-F238E27FC236}">
                  <a16:creationId xmlns:a16="http://schemas.microsoft.com/office/drawing/2014/main" id="{4FCFD024-A204-D099-9AAF-2762411F4013}"/>
                </a:ext>
              </a:extLst>
            </p:cNvPr>
            <p:cNvSpPr/>
            <p:nvPr/>
          </p:nvSpPr>
          <p:spPr>
            <a:xfrm>
              <a:off x="5192275" y="3443075"/>
              <a:ext cx="95325" cy="86975"/>
            </a:xfrm>
            <a:custGeom>
              <a:avLst/>
              <a:gdLst/>
              <a:ahLst/>
              <a:cxnLst/>
              <a:rect l="l" t="t" r="r" b="b"/>
              <a:pathLst>
                <a:path w="3813" h="3479" extrusionOk="0">
                  <a:moveTo>
                    <a:pt x="2867" y="1"/>
                  </a:moveTo>
                  <a:cubicBezTo>
                    <a:pt x="2741" y="127"/>
                    <a:pt x="2647" y="221"/>
                    <a:pt x="2489" y="284"/>
                  </a:cubicBezTo>
                  <a:lnTo>
                    <a:pt x="1607" y="631"/>
                  </a:lnTo>
                  <a:lnTo>
                    <a:pt x="1260" y="1482"/>
                  </a:lnTo>
                  <a:cubicBezTo>
                    <a:pt x="1103" y="1891"/>
                    <a:pt x="693" y="2112"/>
                    <a:pt x="284" y="2112"/>
                  </a:cubicBezTo>
                  <a:lnTo>
                    <a:pt x="158" y="2112"/>
                  </a:lnTo>
                  <a:lnTo>
                    <a:pt x="0" y="2080"/>
                  </a:lnTo>
                  <a:lnTo>
                    <a:pt x="1166" y="3372"/>
                  </a:lnTo>
                  <a:cubicBezTo>
                    <a:pt x="1237" y="3443"/>
                    <a:pt x="1343" y="3478"/>
                    <a:pt x="1445" y="3478"/>
                  </a:cubicBezTo>
                  <a:cubicBezTo>
                    <a:pt x="1479" y="3478"/>
                    <a:pt x="1512" y="3474"/>
                    <a:pt x="1544" y="3466"/>
                  </a:cubicBezTo>
                  <a:cubicBezTo>
                    <a:pt x="1638" y="3403"/>
                    <a:pt x="1764" y="3340"/>
                    <a:pt x="1764" y="3183"/>
                  </a:cubicBezTo>
                  <a:lnTo>
                    <a:pt x="2080" y="1639"/>
                  </a:lnTo>
                  <a:lnTo>
                    <a:pt x="3497" y="1324"/>
                  </a:lnTo>
                  <a:cubicBezTo>
                    <a:pt x="3532" y="1338"/>
                    <a:pt x="3563" y="1344"/>
                    <a:pt x="3592" y="1344"/>
                  </a:cubicBezTo>
                  <a:cubicBezTo>
                    <a:pt x="3693" y="1344"/>
                    <a:pt x="3756" y="1265"/>
                    <a:pt x="3781" y="1167"/>
                  </a:cubicBezTo>
                  <a:cubicBezTo>
                    <a:pt x="3812" y="1072"/>
                    <a:pt x="3781" y="946"/>
                    <a:pt x="3686" y="820"/>
                  </a:cubicBezTo>
                  <a:lnTo>
                    <a:pt x="286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06" name="Google Shape;9467;p73">
              <a:extLst>
                <a:ext uri="{FF2B5EF4-FFF2-40B4-BE49-F238E27FC236}">
                  <a16:creationId xmlns:a16="http://schemas.microsoft.com/office/drawing/2014/main" id="{7C52F994-D6E8-E039-9453-F2821354309F}"/>
                </a:ext>
              </a:extLst>
            </p:cNvPr>
            <p:cNvSpPr/>
            <p:nvPr/>
          </p:nvSpPr>
          <p:spPr>
            <a:xfrm>
              <a:off x="4991425" y="3444650"/>
              <a:ext cx="95325" cy="87325"/>
            </a:xfrm>
            <a:custGeom>
              <a:avLst/>
              <a:gdLst/>
              <a:ahLst/>
              <a:cxnLst/>
              <a:rect l="l" t="t" r="r" b="b"/>
              <a:pathLst>
                <a:path w="3813" h="3493" extrusionOk="0">
                  <a:moveTo>
                    <a:pt x="946" y="1"/>
                  </a:moveTo>
                  <a:lnTo>
                    <a:pt x="126" y="851"/>
                  </a:lnTo>
                  <a:cubicBezTo>
                    <a:pt x="0" y="851"/>
                    <a:pt x="0" y="1009"/>
                    <a:pt x="32" y="1104"/>
                  </a:cubicBezTo>
                  <a:cubicBezTo>
                    <a:pt x="95" y="1230"/>
                    <a:pt x="158" y="1324"/>
                    <a:pt x="315" y="1356"/>
                  </a:cubicBezTo>
                  <a:lnTo>
                    <a:pt x="1733" y="1671"/>
                  </a:lnTo>
                  <a:lnTo>
                    <a:pt x="2048" y="3214"/>
                  </a:lnTo>
                  <a:cubicBezTo>
                    <a:pt x="2080" y="3309"/>
                    <a:pt x="2174" y="3435"/>
                    <a:pt x="2300" y="3466"/>
                  </a:cubicBezTo>
                  <a:cubicBezTo>
                    <a:pt x="2328" y="3485"/>
                    <a:pt x="2361" y="3492"/>
                    <a:pt x="2396" y="3492"/>
                  </a:cubicBezTo>
                  <a:cubicBezTo>
                    <a:pt x="2482" y="3492"/>
                    <a:pt x="2580" y="3448"/>
                    <a:pt x="2647" y="3403"/>
                  </a:cubicBezTo>
                  <a:lnTo>
                    <a:pt x="3813" y="2112"/>
                  </a:lnTo>
                  <a:lnTo>
                    <a:pt x="3813" y="2112"/>
                  </a:lnTo>
                  <a:lnTo>
                    <a:pt x="3624" y="2143"/>
                  </a:lnTo>
                  <a:lnTo>
                    <a:pt x="3561" y="2143"/>
                  </a:lnTo>
                  <a:cubicBezTo>
                    <a:pt x="3119" y="2143"/>
                    <a:pt x="2773" y="1891"/>
                    <a:pt x="2552" y="1513"/>
                  </a:cubicBezTo>
                  <a:lnTo>
                    <a:pt x="2206" y="631"/>
                  </a:lnTo>
                  <a:lnTo>
                    <a:pt x="1355" y="284"/>
                  </a:lnTo>
                  <a:cubicBezTo>
                    <a:pt x="1198" y="221"/>
                    <a:pt x="1072" y="127"/>
                    <a:pt x="9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56" name="Google Shape;9468;p73">
            <a:extLst>
              <a:ext uri="{FF2B5EF4-FFF2-40B4-BE49-F238E27FC236}">
                <a16:creationId xmlns:a16="http://schemas.microsoft.com/office/drawing/2014/main" id="{74F08B83-6C38-4517-8B31-226A19C9C8ED}"/>
              </a:ext>
            </a:extLst>
          </p:cNvPr>
          <p:cNvGrpSpPr/>
          <p:nvPr/>
        </p:nvGrpSpPr>
        <p:grpSpPr>
          <a:xfrm>
            <a:off x="8534418" y="4812386"/>
            <a:ext cx="534576" cy="470593"/>
            <a:chOff x="4991425" y="3617150"/>
            <a:chExt cx="296175" cy="260725"/>
          </a:xfrm>
          <a:solidFill>
            <a:schemeClr val="bg1"/>
          </a:solidFill>
        </p:grpSpPr>
        <p:sp>
          <p:nvSpPr>
            <p:cNvPr id="7794" name="Google Shape;9469;p73">
              <a:extLst>
                <a:ext uri="{FF2B5EF4-FFF2-40B4-BE49-F238E27FC236}">
                  <a16:creationId xmlns:a16="http://schemas.microsoft.com/office/drawing/2014/main" id="{B54CA260-C412-5CB9-ED96-D2F508FE3B71}"/>
                </a:ext>
              </a:extLst>
            </p:cNvPr>
            <p:cNvSpPr/>
            <p:nvPr/>
          </p:nvSpPr>
          <p:spPr>
            <a:xfrm>
              <a:off x="5069400" y="3738450"/>
              <a:ext cx="139425" cy="139425"/>
            </a:xfrm>
            <a:custGeom>
              <a:avLst/>
              <a:gdLst/>
              <a:ahLst/>
              <a:cxnLst/>
              <a:rect l="l" t="t" r="r" b="b"/>
              <a:pathLst>
                <a:path w="5577" h="5577" extrusionOk="0">
                  <a:moveTo>
                    <a:pt x="2804" y="0"/>
                  </a:moveTo>
                  <a:cubicBezTo>
                    <a:pt x="1607" y="0"/>
                    <a:pt x="1450" y="725"/>
                    <a:pt x="1009" y="3308"/>
                  </a:cubicBezTo>
                  <a:cubicBezTo>
                    <a:pt x="946" y="3749"/>
                    <a:pt x="851" y="4285"/>
                    <a:pt x="757" y="4883"/>
                  </a:cubicBezTo>
                  <a:lnTo>
                    <a:pt x="347" y="4883"/>
                  </a:lnTo>
                  <a:cubicBezTo>
                    <a:pt x="158" y="4883"/>
                    <a:pt x="0" y="5041"/>
                    <a:pt x="0" y="5230"/>
                  </a:cubicBezTo>
                  <a:cubicBezTo>
                    <a:pt x="0" y="5419"/>
                    <a:pt x="158" y="5576"/>
                    <a:pt x="347" y="5576"/>
                  </a:cubicBezTo>
                  <a:lnTo>
                    <a:pt x="5230" y="5576"/>
                  </a:lnTo>
                  <a:cubicBezTo>
                    <a:pt x="5419" y="5545"/>
                    <a:pt x="5577" y="5387"/>
                    <a:pt x="5577" y="5198"/>
                  </a:cubicBezTo>
                  <a:cubicBezTo>
                    <a:pt x="5577" y="5009"/>
                    <a:pt x="5419" y="4852"/>
                    <a:pt x="5230" y="4852"/>
                  </a:cubicBezTo>
                  <a:lnTo>
                    <a:pt x="4852" y="4852"/>
                  </a:lnTo>
                  <a:cubicBezTo>
                    <a:pt x="4726" y="4253"/>
                    <a:pt x="4632" y="3749"/>
                    <a:pt x="4569" y="3277"/>
                  </a:cubicBezTo>
                  <a:cubicBezTo>
                    <a:pt x="4128" y="756"/>
                    <a:pt x="3970" y="0"/>
                    <a:pt x="28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95" name="Google Shape;9470;p73">
              <a:extLst>
                <a:ext uri="{FF2B5EF4-FFF2-40B4-BE49-F238E27FC236}">
                  <a16:creationId xmlns:a16="http://schemas.microsoft.com/office/drawing/2014/main" id="{38B70D8B-C083-A13F-3805-741BB449F365}"/>
                </a:ext>
              </a:extLst>
            </p:cNvPr>
            <p:cNvSpPr/>
            <p:nvPr/>
          </p:nvSpPr>
          <p:spPr>
            <a:xfrm>
              <a:off x="5200150" y="3617150"/>
              <a:ext cx="69325" cy="69325"/>
            </a:xfrm>
            <a:custGeom>
              <a:avLst/>
              <a:gdLst/>
              <a:ahLst/>
              <a:cxnLst/>
              <a:rect l="l" t="t" r="r" b="b"/>
              <a:pathLst>
                <a:path w="2773" h="2773" extrusionOk="0">
                  <a:moveTo>
                    <a:pt x="1386" y="0"/>
                  </a:moveTo>
                  <a:cubicBezTo>
                    <a:pt x="630" y="0"/>
                    <a:pt x="0" y="630"/>
                    <a:pt x="0" y="1387"/>
                  </a:cubicBezTo>
                  <a:cubicBezTo>
                    <a:pt x="0" y="2111"/>
                    <a:pt x="630" y="2773"/>
                    <a:pt x="1386" y="2773"/>
                  </a:cubicBezTo>
                  <a:cubicBezTo>
                    <a:pt x="2143" y="2773"/>
                    <a:pt x="2773" y="2111"/>
                    <a:pt x="2773" y="1387"/>
                  </a:cubicBezTo>
                  <a:cubicBezTo>
                    <a:pt x="2773" y="630"/>
                    <a:pt x="2143" y="0"/>
                    <a:pt x="13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96" name="Google Shape;9471;p73">
              <a:extLst>
                <a:ext uri="{FF2B5EF4-FFF2-40B4-BE49-F238E27FC236}">
                  <a16:creationId xmlns:a16="http://schemas.microsoft.com/office/drawing/2014/main" id="{95343DD5-494B-43EE-7520-A45E4A47D53F}"/>
                </a:ext>
              </a:extLst>
            </p:cNvPr>
            <p:cNvSpPr/>
            <p:nvPr/>
          </p:nvSpPr>
          <p:spPr>
            <a:xfrm>
              <a:off x="5009550" y="3617150"/>
              <a:ext cx="68525" cy="69325"/>
            </a:xfrm>
            <a:custGeom>
              <a:avLst/>
              <a:gdLst/>
              <a:ahLst/>
              <a:cxnLst/>
              <a:rect l="l" t="t" r="r" b="b"/>
              <a:pathLst>
                <a:path w="2741" h="2773" extrusionOk="0">
                  <a:moveTo>
                    <a:pt x="1355" y="0"/>
                  </a:moveTo>
                  <a:cubicBezTo>
                    <a:pt x="599" y="0"/>
                    <a:pt x="0" y="630"/>
                    <a:pt x="0" y="1387"/>
                  </a:cubicBezTo>
                  <a:cubicBezTo>
                    <a:pt x="0" y="2143"/>
                    <a:pt x="599" y="2773"/>
                    <a:pt x="1355" y="2773"/>
                  </a:cubicBezTo>
                  <a:cubicBezTo>
                    <a:pt x="2111" y="2773"/>
                    <a:pt x="2741" y="2143"/>
                    <a:pt x="2741" y="1387"/>
                  </a:cubicBezTo>
                  <a:cubicBezTo>
                    <a:pt x="2741" y="630"/>
                    <a:pt x="2111" y="0"/>
                    <a:pt x="13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97" name="Google Shape;9472;p73">
              <a:extLst>
                <a:ext uri="{FF2B5EF4-FFF2-40B4-BE49-F238E27FC236}">
                  <a16:creationId xmlns:a16="http://schemas.microsoft.com/office/drawing/2014/main" id="{7F414A95-7758-8AAA-9997-0846A1CA4656}"/>
                </a:ext>
              </a:extLst>
            </p:cNvPr>
            <p:cNvSpPr/>
            <p:nvPr/>
          </p:nvSpPr>
          <p:spPr>
            <a:xfrm>
              <a:off x="4991425" y="3686450"/>
              <a:ext cx="104775" cy="52025"/>
            </a:xfrm>
            <a:custGeom>
              <a:avLst/>
              <a:gdLst/>
              <a:ahLst/>
              <a:cxnLst/>
              <a:rect l="l" t="t" r="r" b="b"/>
              <a:pathLst>
                <a:path w="4191" h="2081" extrusionOk="0">
                  <a:moveTo>
                    <a:pt x="568" y="1"/>
                  </a:moveTo>
                  <a:cubicBezTo>
                    <a:pt x="252" y="347"/>
                    <a:pt x="0" y="851"/>
                    <a:pt x="0" y="1356"/>
                  </a:cubicBezTo>
                  <a:lnTo>
                    <a:pt x="0" y="1734"/>
                  </a:lnTo>
                  <a:cubicBezTo>
                    <a:pt x="0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33" y="2080"/>
                    <a:pt x="4191" y="1923"/>
                    <a:pt x="4191" y="1734"/>
                  </a:cubicBezTo>
                  <a:lnTo>
                    <a:pt x="4191" y="1356"/>
                  </a:lnTo>
                  <a:cubicBezTo>
                    <a:pt x="4191" y="820"/>
                    <a:pt x="3970" y="347"/>
                    <a:pt x="3624" y="1"/>
                  </a:cubicBezTo>
                  <a:cubicBezTo>
                    <a:pt x="3245" y="410"/>
                    <a:pt x="2678" y="694"/>
                    <a:pt x="2080" y="694"/>
                  </a:cubicBezTo>
                  <a:cubicBezTo>
                    <a:pt x="1513" y="694"/>
                    <a:pt x="946" y="410"/>
                    <a:pt x="5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98" name="Google Shape;9473;p73">
              <a:extLst>
                <a:ext uri="{FF2B5EF4-FFF2-40B4-BE49-F238E27FC236}">
                  <a16:creationId xmlns:a16="http://schemas.microsoft.com/office/drawing/2014/main" id="{DECE9C13-3EA3-7D9D-E59B-ACE6A311C9FA}"/>
                </a:ext>
              </a:extLst>
            </p:cNvPr>
            <p:cNvSpPr/>
            <p:nvPr/>
          </p:nvSpPr>
          <p:spPr>
            <a:xfrm>
              <a:off x="5183600" y="3686450"/>
              <a:ext cx="104000" cy="52025"/>
            </a:xfrm>
            <a:custGeom>
              <a:avLst/>
              <a:gdLst/>
              <a:ahLst/>
              <a:cxnLst/>
              <a:rect l="l" t="t" r="r" b="b"/>
              <a:pathLst>
                <a:path w="4160" h="2081" extrusionOk="0">
                  <a:moveTo>
                    <a:pt x="536" y="1"/>
                  </a:moveTo>
                  <a:cubicBezTo>
                    <a:pt x="221" y="347"/>
                    <a:pt x="1" y="851"/>
                    <a:pt x="1" y="1356"/>
                  </a:cubicBezTo>
                  <a:lnTo>
                    <a:pt x="1" y="1702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02" y="2080"/>
                    <a:pt x="4159" y="1923"/>
                    <a:pt x="4159" y="1702"/>
                  </a:cubicBezTo>
                  <a:lnTo>
                    <a:pt x="4159" y="1356"/>
                  </a:lnTo>
                  <a:cubicBezTo>
                    <a:pt x="4159" y="820"/>
                    <a:pt x="3970" y="347"/>
                    <a:pt x="3624" y="1"/>
                  </a:cubicBezTo>
                  <a:cubicBezTo>
                    <a:pt x="3214" y="410"/>
                    <a:pt x="2679" y="694"/>
                    <a:pt x="2080" y="694"/>
                  </a:cubicBezTo>
                  <a:cubicBezTo>
                    <a:pt x="1450" y="694"/>
                    <a:pt x="946" y="410"/>
                    <a:pt x="5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99" name="Google Shape;9474;p73">
              <a:extLst>
                <a:ext uri="{FF2B5EF4-FFF2-40B4-BE49-F238E27FC236}">
                  <a16:creationId xmlns:a16="http://schemas.microsoft.com/office/drawing/2014/main" id="{FF6EF5F3-C3EE-6E4E-8D5C-F4121CFFDEDF}"/>
                </a:ext>
              </a:extLst>
            </p:cNvPr>
            <p:cNvSpPr/>
            <p:nvPr/>
          </p:nvSpPr>
          <p:spPr>
            <a:xfrm>
              <a:off x="5187550" y="3755775"/>
              <a:ext cx="100050" cy="52800"/>
            </a:xfrm>
            <a:custGeom>
              <a:avLst/>
              <a:gdLst/>
              <a:ahLst/>
              <a:cxnLst/>
              <a:rect l="l" t="t" r="r" b="b"/>
              <a:pathLst>
                <a:path w="4002" h="2112" extrusionOk="0">
                  <a:moveTo>
                    <a:pt x="0" y="0"/>
                  </a:moveTo>
                  <a:cubicBezTo>
                    <a:pt x="189" y="567"/>
                    <a:pt x="315" y="1229"/>
                    <a:pt x="473" y="2111"/>
                  </a:cubicBezTo>
                  <a:lnTo>
                    <a:pt x="3655" y="2111"/>
                  </a:lnTo>
                  <a:cubicBezTo>
                    <a:pt x="3844" y="2111"/>
                    <a:pt x="4001" y="1954"/>
                    <a:pt x="4001" y="1733"/>
                  </a:cubicBezTo>
                  <a:lnTo>
                    <a:pt x="4001" y="378"/>
                  </a:lnTo>
                  <a:cubicBezTo>
                    <a:pt x="3970" y="158"/>
                    <a:pt x="3844" y="0"/>
                    <a:pt x="36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00" name="Google Shape;9475;p73">
              <a:extLst>
                <a:ext uri="{FF2B5EF4-FFF2-40B4-BE49-F238E27FC236}">
                  <a16:creationId xmlns:a16="http://schemas.microsoft.com/office/drawing/2014/main" id="{4695EE9F-6314-95BD-7D9C-4DD7132A52CC}"/>
                </a:ext>
              </a:extLst>
            </p:cNvPr>
            <p:cNvSpPr/>
            <p:nvPr/>
          </p:nvSpPr>
          <p:spPr>
            <a:xfrm>
              <a:off x="4991425" y="3755775"/>
              <a:ext cx="100850" cy="52000"/>
            </a:xfrm>
            <a:custGeom>
              <a:avLst/>
              <a:gdLst/>
              <a:ahLst/>
              <a:cxnLst/>
              <a:rect l="l" t="t" r="r" b="b"/>
              <a:pathLst>
                <a:path w="4034" h="208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54"/>
                    <a:pt x="158" y="2080"/>
                    <a:pt x="347" y="2080"/>
                  </a:cubicBezTo>
                  <a:lnTo>
                    <a:pt x="3561" y="2080"/>
                  </a:lnTo>
                  <a:cubicBezTo>
                    <a:pt x="3718" y="1229"/>
                    <a:pt x="3813" y="567"/>
                    <a:pt x="40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57" name="Google Shape;9476;p73">
            <a:extLst>
              <a:ext uri="{FF2B5EF4-FFF2-40B4-BE49-F238E27FC236}">
                <a16:creationId xmlns:a16="http://schemas.microsoft.com/office/drawing/2014/main" id="{DC53CDBE-C81D-5B1D-C794-62F17303EF12}"/>
              </a:ext>
            </a:extLst>
          </p:cNvPr>
          <p:cNvGrpSpPr/>
          <p:nvPr/>
        </p:nvGrpSpPr>
        <p:grpSpPr>
          <a:xfrm>
            <a:off x="8652416" y="5428975"/>
            <a:ext cx="298582" cy="533178"/>
            <a:chOff x="5056800" y="3962900"/>
            <a:chExt cx="165425" cy="295400"/>
          </a:xfrm>
          <a:solidFill>
            <a:schemeClr val="bg1"/>
          </a:solidFill>
        </p:grpSpPr>
        <p:sp>
          <p:nvSpPr>
            <p:cNvPr id="7791" name="Google Shape;9477;p73">
              <a:extLst>
                <a:ext uri="{FF2B5EF4-FFF2-40B4-BE49-F238E27FC236}">
                  <a16:creationId xmlns:a16="http://schemas.microsoft.com/office/drawing/2014/main" id="{A4F602BC-86C1-83A0-A3A1-94C353725B98}"/>
                </a:ext>
              </a:extLst>
            </p:cNvPr>
            <p:cNvSpPr/>
            <p:nvPr/>
          </p:nvSpPr>
          <p:spPr>
            <a:xfrm>
              <a:off x="5155250" y="4042450"/>
              <a:ext cx="66975" cy="104800"/>
            </a:xfrm>
            <a:custGeom>
              <a:avLst/>
              <a:gdLst/>
              <a:ahLst/>
              <a:cxnLst/>
              <a:rect l="l" t="t" r="r" b="b"/>
              <a:pathLst>
                <a:path w="2679" h="4192" extrusionOk="0">
                  <a:moveTo>
                    <a:pt x="0" y="1"/>
                  </a:moveTo>
                  <a:lnTo>
                    <a:pt x="505" y="3467"/>
                  </a:lnTo>
                  <a:lnTo>
                    <a:pt x="1103" y="4065"/>
                  </a:lnTo>
                  <a:cubicBezTo>
                    <a:pt x="1166" y="4128"/>
                    <a:pt x="1261" y="4191"/>
                    <a:pt x="1324" y="4191"/>
                  </a:cubicBezTo>
                  <a:lnTo>
                    <a:pt x="2300" y="4191"/>
                  </a:lnTo>
                  <a:cubicBezTo>
                    <a:pt x="2521" y="4191"/>
                    <a:pt x="2678" y="4034"/>
                    <a:pt x="2678" y="3813"/>
                  </a:cubicBezTo>
                  <a:lnTo>
                    <a:pt x="2678" y="2805"/>
                  </a:lnTo>
                  <a:cubicBezTo>
                    <a:pt x="2678" y="2710"/>
                    <a:pt x="2615" y="2616"/>
                    <a:pt x="2552" y="2553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92" name="Google Shape;9478;p73">
              <a:extLst>
                <a:ext uri="{FF2B5EF4-FFF2-40B4-BE49-F238E27FC236}">
                  <a16:creationId xmlns:a16="http://schemas.microsoft.com/office/drawing/2014/main" id="{A648719A-B109-01EF-D2DE-226BE18946C8}"/>
                </a:ext>
              </a:extLst>
            </p:cNvPr>
            <p:cNvSpPr/>
            <p:nvPr/>
          </p:nvSpPr>
          <p:spPr>
            <a:xfrm>
              <a:off x="5065450" y="3962900"/>
              <a:ext cx="88250" cy="52025"/>
            </a:xfrm>
            <a:custGeom>
              <a:avLst/>
              <a:gdLst/>
              <a:ahLst/>
              <a:cxnLst/>
              <a:rect l="l" t="t" r="r" b="b"/>
              <a:pathLst>
                <a:path w="3530" h="2081" extrusionOk="0">
                  <a:moveTo>
                    <a:pt x="347" y="1"/>
                  </a:moveTo>
                  <a:cubicBezTo>
                    <a:pt x="221" y="1"/>
                    <a:pt x="158" y="33"/>
                    <a:pt x="64" y="159"/>
                  </a:cubicBezTo>
                  <a:cubicBezTo>
                    <a:pt x="1" y="222"/>
                    <a:pt x="1" y="348"/>
                    <a:pt x="32" y="474"/>
                  </a:cubicBezTo>
                  <a:lnTo>
                    <a:pt x="568" y="2080"/>
                  </a:lnTo>
                  <a:lnTo>
                    <a:pt x="2931" y="2080"/>
                  </a:lnTo>
                  <a:lnTo>
                    <a:pt x="3498" y="474"/>
                  </a:lnTo>
                  <a:cubicBezTo>
                    <a:pt x="3529" y="348"/>
                    <a:pt x="3498" y="222"/>
                    <a:pt x="3466" y="159"/>
                  </a:cubicBezTo>
                  <a:cubicBezTo>
                    <a:pt x="3340" y="64"/>
                    <a:pt x="3214" y="1"/>
                    <a:pt x="3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93" name="Google Shape;9479;p73">
              <a:extLst>
                <a:ext uri="{FF2B5EF4-FFF2-40B4-BE49-F238E27FC236}">
                  <a16:creationId xmlns:a16="http://schemas.microsoft.com/office/drawing/2014/main" id="{F28F99B9-9F9E-6BFF-850D-8F6F268CAB06}"/>
                </a:ext>
              </a:extLst>
            </p:cNvPr>
            <p:cNvSpPr/>
            <p:nvPr/>
          </p:nvSpPr>
          <p:spPr>
            <a:xfrm>
              <a:off x="5056800" y="4032225"/>
              <a:ext cx="104000" cy="226075"/>
            </a:xfrm>
            <a:custGeom>
              <a:avLst/>
              <a:gdLst/>
              <a:ahLst/>
              <a:cxnLst/>
              <a:rect l="l" t="t" r="r" b="b"/>
              <a:pathLst>
                <a:path w="4160" h="9043" extrusionOk="0">
                  <a:moveTo>
                    <a:pt x="977" y="0"/>
                  </a:moveTo>
                  <a:lnTo>
                    <a:pt x="0" y="6553"/>
                  </a:lnTo>
                  <a:cubicBezTo>
                    <a:pt x="0" y="6648"/>
                    <a:pt x="0" y="6742"/>
                    <a:pt x="63" y="6837"/>
                  </a:cubicBezTo>
                  <a:lnTo>
                    <a:pt x="1796" y="8916"/>
                  </a:lnTo>
                  <a:cubicBezTo>
                    <a:pt x="1859" y="9011"/>
                    <a:pt x="1954" y="9042"/>
                    <a:pt x="2080" y="9042"/>
                  </a:cubicBezTo>
                  <a:cubicBezTo>
                    <a:pt x="2174" y="9042"/>
                    <a:pt x="2269" y="9011"/>
                    <a:pt x="2332" y="8916"/>
                  </a:cubicBezTo>
                  <a:lnTo>
                    <a:pt x="4065" y="6837"/>
                  </a:lnTo>
                  <a:cubicBezTo>
                    <a:pt x="4159" y="6742"/>
                    <a:pt x="4159" y="6679"/>
                    <a:pt x="4159" y="6553"/>
                  </a:cubicBezTo>
                  <a:lnTo>
                    <a:pt x="31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58" name="Google Shape;9480;p73">
            <a:extLst>
              <a:ext uri="{FF2B5EF4-FFF2-40B4-BE49-F238E27FC236}">
                <a16:creationId xmlns:a16="http://schemas.microsoft.com/office/drawing/2014/main" id="{A9D182D6-435F-BAF7-5E04-985A30AC1DE5}"/>
              </a:ext>
            </a:extLst>
          </p:cNvPr>
          <p:cNvGrpSpPr/>
          <p:nvPr/>
        </p:nvGrpSpPr>
        <p:grpSpPr>
          <a:xfrm>
            <a:off x="10563174" y="5428998"/>
            <a:ext cx="535976" cy="533134"/>
            <a:chOff x="6168925" y="3936925"/>
            <a:chExt cx="296950" cy="295375"/>
          </a:xfrm>
          <a:solidFill>
            <a:schemeClr val="bg1"/>
          </a:solidFill>
        </p:grpSpPr>
        <p:sp>
          <p:nvSpPr>
            <p:cNvPr id="7785" name="Google Shape;9481;p73">
              <a:extLst>
                <a:ext uri="{FF2B5EF4-FFF2-40B4-BE49-F238E27FC236}">
                  <a16:creationId xmlns:a16="http://schemas.microsoft.com/office/drawing/2014/main" id="{BF2A1F6B-35FD-4615-1CE8-0B79F6742328}"/>
                </a:ext>
              </a:extLst>
            </p:cNvPr>
            <p:cNvSpPr/>
            <p:nvPr/>
          </p:nvSpPr>
          <p:spPr>
            <a:xfrm>
              <a:off x="6220900" y="416455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86" name="Google Shape;9482;p73">
              <a:extLst>
                <a:ext uri="{FF2B5EF4-FFF2-40B4-BE49-F238E27FC236}">
                  <a16:creationId xmlns:a16="http://schemas.microsoft.com/office/drawing/2014/main" id="{369E0379-8B82-E2CC-14D7-1DF4F40DD0C9}"/>
                </a:ext>
              </a:extLst>
            </p:cNvPr>
            <p:cNvSpPr/>
            <p:nvPr/>
          </p:nvSpPr>
          <p:spPr>
            <a:xfrm>
              <a:off x="6168925" y="3972375"/>
              <a:ext cx="227650" cy="259925"/>
            </a:xfrm>
            <a:custGeom>
              <a:avLst/>
              <a:gdLst/>
              <a:ahLst/>
              <a:cxnLst/>
              <a:rect l="l" t="t" r="r" b="b"/>
              <a:pathLst>
                <a:path w="9106" h="10397" extrusionOk="0">
                  <a:moveTo>
                    <a:pt x="3115" y="2135"/>
                  </a:moveTo>
                  <a:cubicBezTo>
                    <a:pt x="3206" y="2135"/>
                    <a:pt x="3293" y="2158"/>
                    <a:pt x="3340" y="2205"/>
                  </a:cubicBezTo>
                  <a:cubicBezTo>
                    <a:pt x="3466" y="2331"/>
                    <a:pt x="3466" y="2583"/>
                    <a:pt x="3340" y="2678"/>
                  </a:cubicBezTo>
                  <a:lnTo>
                    <a:pt x="2930" y="3119"/>
                  </a:lnTo>
                  <a:lnTo>
                    <a:pt x="3340" y="3560"/>
                  </a:lnTo>
                  <a:cubicBezTo>
                    <a:pt x="3466" y="3686"/>
                    <a:pt x="3466" y="3907"/>
                    <a:pt x="3340" y="4033"/>
                  </a:cubicBezTo>
                  <a:cubicBezTo>
                    <a:pt x="3293" y="4096"/>
                    <a:pt x="3206" y="4127"/>
                    <a:pt x="3115" y="4127"/>
                  </a:cubicBezTo>
                  <a:cubicBezTo>
                    <a:pt x="3025" y="4127"/>
                    <a:pt x="2930" y="4096"/>
                    <a:pt x="2867" y="4033"/>
                  </a:cubicBezTo>
                  <a:lnTo>
                    <a:pt x="2458" y="3592"/>
                  </a:lnTo>
                  <a:lnTo>
                    <a:pt x="2017" y="4033"/>
                  </a:lnTo>
                  <a:cubicBezTo>
                    <a:pt x="1954" y="4096"/>
                    <a:pt x="1867" y="4127"/>
                    <a:pt x="1780" y="4127"/>
                  </a:cubicBezTo>
                  <a:cubicBezTo>
                    <a:pt x="1694" y="4127"/>
                    <a:pt x="1607" y="4096"/>
                    <a:pt x="1544" y="4033"/>
                  </a:cubicBezTo>
                  <a:cubicBezTo>
                    <a:pt x="1418" y="3907"/>
                    <a:pt x="1418" y="3686"/>
                    <a:pt x="1544" y="3560"/>
                  </a:cubicBezTo>
                  <a:lnTo>
                    <a:pt x="1985" y="3119"/>
                  </a:lnTo>
                  <a:lnTo>
                    <a:pt x="1544" y="2678"/>
                  </a:lnTo>
                  <a:cubicBezTo>
                    <a:pt x="1418" y="2583"/>
                    <a:pt x="1418" y="2331"/>
                    <a:pt x="1544" y="2205"/>
                  </a:cubicBezTo>
                  <a:cubicBezTo>
                    <a:pt x="1591" y="2158"/>
                    <a:pt x="1678" y="2135"/>
                    <a:pt x="1769" y="2135"/>
                  </a:cubicBezTo>
                  <a:cubicBezTo>
                    <a:pt x="1859" y="2135"/>
                    <a:pt x="1954" y="2158"/>
                    <a:pt x="2017" y="2205"/>
                  </a:cubicBezTo>
                  <a:lnTo>
                    <a:pt x="2458" y="2646"/>
                  </a:lnTo>
                  <a:lnTo>
                    <a:pt x="2867" y="2205"/>
                  </a:lnTo>
                  <a:cubicBezTo>
                    <a:pt x="2930" y="2158"/>
                    <a:pt x="3025" y="2135"/>
                    <a:pt x="3115" y="2135"/>
                  </a:cubicBezTo>
                  <a:close/>
                  <a:moveTo>
                    <a:pt x="6727" y="2079"/>
                  </a:moveTo>
                  <a:cubicBezTo>
                    <a:pt x="6813" y="2079"/>
                    <a:pt x="6900" y="2111"/>
                    <a:pt x="6963" y="2174"/>
                  </a:cubicBezTo>
                  <a:lnTo>
                    <a:pt x="7688" y="2898"/>
                  </a:lnTo>
                  <a:cubicBezTo>
                    <a:pt x="7719" y="2993"/>
                    <a:pt x="7719" y="3245"/>
                    <a:pt x="7593" y="3371"/>
                  </a:cubicBezTo>
                  <a:cubicBezTo>
                    <a:pt x="7546" y="3418"/>
                    <a:pt x="7459" y="3442"/>
                    <a:pt x="7369" y="3442"/>
                  </a:cubicBezTo>
                  <a:cubicBezTo>
                    <a:pt x="7278" y="3442"/>
                    <a:pt x="7183" y="3418"/>
                    <a:pt x="7120" y="3371"/>
                  </a:cubicBezTo>
                  <a:lnTo>
                    <a:pt x="7026" y="3245"/>
                  </a:lnTo>
                  <a:lnTo>
                    <a:pt x="7026" y="4505"/>
                  </a:lnTo>
                  <a:cubicBezTo>
                    <a:pt x="7026" y="5104"/>
                    <a:pt x="6553" y="5513"/>
                    <a:pt x="5986" y="5513"/>
                  </a:cubicBezTo>
                  <a:lnTo>
                    <a:pt x="3151" y="5513"/>
                  </a:lnTo>
                  <a:cubicBezTo>
                    <a:pt x="2962" y="5513"/>
                    <a:pt x="2804" y="5671"/>
                    <a:pt x="2804" y="5891"/>
                  </a:cubicBezTo>
                  <a:lnTo>
                    <a:pt x="2804" y="7026"/>
                  </a:lnTo>
                  <a:cubicBezTo>
                    <a:pt x="3182" y="7183"/>
                    <a:pt x="3497" y="7530"/>
                    <a:pt x="3497" y="8002"/>
                  </a:cubicBezTo>
                  <a:cubicBezTo>
                    <a:pt x="3497" y="8601"/>
                    <a:pt x="3025" y="9042"/>
                    <a:pt x="2489" y="9042"/>
                  </a:cubicBezTo>
                  <a:cubicBezTo>
                    <a:pt x="1922" y="9042"/>
                    <a:pt x="1450" y="8569"/>
                    <a:pt x="1450" y="8002"/>
                  </a:cubicBezTo>
                  <a:cubicBezTo>
                    <a:pt x="1450" y="7561"/>
                    <a:pt x="1733" y="7183"/>
                    <a:pt x="2174" y="7026"/>
                  </a:cubicBezTo>
                  <a:lnTo>
                    <a:pt x="2174" y="5891"/>
                  </a:lnTo>
                  <a:cubicBezTo>
                    <a:pt x="2174" y="5293"/>
                    <a:pt x="2647" y="4852"/>
                    <a:pt x="3182" y="4852"/>
                  </a:cubicBezTo>
                  <a:lnTo>
                    <a:pt x="6018" y="4852"/>
                  </a:lnTo>
                  <a:cubicBezTo>
                    <a:pt x="6207" y="4852"/>
                    <a:pt x="6364" y="4694"/>
                    <a:pt x="6364" y="4505"/>
                  </a:cubicBezTo>
                  <a:lnTo>
                    <a:pt x="6364" y="3245"/>
                  </a:lnTo>
                  <a:lnTo>
                    <a:pt x="6270" y="3371"/>
                  </a:lnTo>
                  <a:cubicBezTo>
                    <a:pt x="6207" y="3418"/>
                    <a:pt x="6120" y="3442"/>
                    <a:pt x="6034" y="3442"/>
                  </a:cubicBezTo>
                  <a:cubicBezTo>
                    <a:pt x="5947" y="3442"/>
                    <a:pt x="5860" y="3418"/>
                    <a:pt x="5797" y="3371"/>
                  </a:cubicBezTo>
                  <a:cubicBezTo>
                    <a:pt x="5671" y="3245"/>
                    <a:pt x="5671" y="2993"/>
                    <a:pt x="5797" y="2898"/>
                  </a:cubicBezTo>
                  <a:lnTo>
                    <a:pt x="6490" y="2174"/>
                  </a:lnTo>
                  <a:cubicBezTo>
                    <a:pt x="6553" y="2111"/>
                    <a:pt x="6640" y="2079"/>
                    <a:pt x="6727" y="2079"/>
                  </a:cubicBezTo>
                  <a:close/>
                  <a:moveTo>
                    <a:pt x="7369" y="7057"/>
                  </a:moveTo>
                  <a:cubicBezTo>
                    <a:pt x="7459" y="7057"/>
                    <a:pt x="7546" y="7089"/>
                    <a:pt x="7593" y="7152"/>
                  </a:cubicBezTo>
                  <a:cubicBezTo>
                    <a:pt x="7719" y="7246"/>
                    <a:pt x="7719" y="7498"/>
                    <a:pt x="7593" y="7624"/>
                  </a:cubicBezTo>
                  <a:lnTo>
                    <a:pt x="7183" y="8034"/>
                  </a:lnTo>
                  <a:lnTo>
                    <a:pt x="7593" y="8475"/>
                  </a:lnTo>
                  <a:cubicBezTo>
                    <a:pt x="7719" y="8601"/>
                    <a:pt x="7719" y="8821"/>
                    <a:pt x="7593" y="8947"/>
                  </a:cubicBezTo>
                  <a:cubicBezTo>
                    <a:pt x="7546" y="9010"/>
                    <a:pt x="7459" y="9042"/>
                    <a:pt x="7369" y="9042"/>
                  </a:cubicBezTo>
                  <a:cubicBezTo>
                    <a:pt x="7278" y="9042"/>
                    <a:pt x="7183" y="9010"/>
                    <a:pt x="7120" y="8947"/>
                  </a:cubicBezTo>
                  <a:lnTo>
                    <a:pt x="6711" y="8506"/>
                  </a:lnTo>
                  <a:lnTo>
                    <a:pt x="6270" y="8947"/>
                  </a:lnTo>
                  <a:cubicBezTo>
                    <a:pt x="6207" y="9010"/>
                    <a:pt x="6120" y="9042"/>
                    <a:pt x="6034" y="9042"/>
                  </a:cubicBezTo>
                  <a:cubicBezTo>
                    <a:pt x="5947" y="9042"/>
                    <a:pt x="5860" y="9010"/>
                    <a:pt x="5797" y="8947"/>
                  </a:cubicBezTo>
                  <a:cubicBezTo>
                    <a:pt x="5671" y="8821"/>
                    <a:pt x="5671" y="8601"/>
                    <a:pt x="5797" y="8475"/>
                  </a:cubicBezTo>
                  <a:lnTo>
                    <a:pt x="6207" y="8034"/>
                  </a:lnTo>
                  <a:lnTo>
                    <a:pt x="5797" y="7624"/>
                  </a:lnTo>
                  <a:cubicBezTo>
                    <a:pt x="5671" y="7498"/>
                    <a:pt x="5671" y="7246"/>
                    <a:pt x="5797" y="7152"/>
                  </a:cubicBezTo>
                  <a:cubicBezTo>
                    <a:pt x="5845" y="7089"/>
                    <a:pt x="5931" y="7057"/>
                    <a:pt x="6022" y="7057"/>
                  </a:cubicBezTo>
                  <a:cubicBezTo>
                    <a:pt x="6112" y="7057"/>
                    <a:pt x="6207" y="7089"/>
                    <a:pt x="6270" y="7152"/>
                  </a:cubicBezTo>
                  <a:lnTo>
                    <a:pt x="6711" y="7561"/>
                  </a:lnTo>
                  <a:lnTo>
                    <a:pt x="7120" y="7152"/>
                  </a:lnTo>
                  <a:cubicBezTo>
                    <a:pt x="7183" y="7089"/>
                    <a:pt x="7278" y="7057"/>
                    <a:pt x="7369" y="7057"/>
                  </a:cubicBezTo>
                  <a:close/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9388"/>
                  </a:lnTo>
                  <a:cubicBezTo>
                    <a:pt x="0" y="9987"/>
                    <a:pt x="473" y="10397"/>
                    <a:pt x="1040" y="10397"/>
                  </a:cubicBezTo>
                  <a:lnTo>
                    <a:pt x="8003" y="10397"/>
                  </a:lnTo>
                  <a:cubicBezTo>
                    <a:pt x="8601" y="10397"/>
                    <a:pt x="9011" y="9924"/>
                    <a:pt x="9011" y="9388"/>
                  </a:cubicBezTo>
                  <a:lnTo>
                    <a:pt x="9011" y="1040"/>
                  </a:lnTo>
                  <a:cubicBezTo>
                    <a:pt x="9105" y="473"/>
                    <a:pt x="8633" y="0"/>
                    <a:pt x="8034" y="0"/>
                  </a:cubicBezTo>
                  <a:lnTo>
                    <a:pt x="7341" y="0"/>
                  </a:lnTo>
                  <a:cubicBezTo>
                    <a:pt x="7341" y="756"/>
                    <a:pt x="6711" y="1386"/>
                    <a:pt x="5955" y="1386"/>
                  </a:cubicBezTo>
                  <a:lnTo>
                    <a:pt x="3119" y="1386"/>
                  </a:lnTo>
                  <a:cubicBezTo>
                    <a:pt x="2363" y="1386"/>
                    <a:pt x="1733" y="756"/>
                    <a:pt x="17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87" name="Google Shape;9483;p73">
              <a:extLst>
                <a:ext uri="{FF2B5EF4-FFF2-40B4-BE49-F238E27FC236}">
                  <a16:creationId xmlns:a16="http://schemas.microsoft.com/office/drawing/2014/main" id="{77EFC8F1-309E-E8EA-4919-FBD596AC55BE}"/>
                </a:ext>
              </a:extLst>
            </p:cNvPr>
            <p:cNvSpPr/>
            <p:nvPr/>
          </p:nvSpPr>
          <p:spPr>
            <a:xfrm>
              <a:off x="6228775" y="3936925"/>
              <a:ext cx="106350" cy="53575"/>
            </a:xfrm>
            <a:custGeom>
              <a:avLst/>
              <a:gdLst/>
              <a:ahLst/>
              <a:cxnLst/>
              <a:rect l="l" t="t" r="r" b="b"/>
              <a:pathLst>
                <a:path w="4254" h="2143" extrusionOk="0">
                  <a:moveTo>
                    <a:pt x="2143" y="0"/>
                  </a:moveTo>
                  <a:cubicBezTo>
                    <a:pt x="1860" y="0"/>
                    <a:pt x="1576" y="221"/>
                    <a:pt x="1450" y="473"/>
                  </a:cubicBezTo>
                  <a:lnTo>
                    <a:pt x="1387" y="725"/>
                  </a:lnTo>
                  <a:lnTo>
                    <a:pt x="725" y="725"/>
                  </a:lnTo>
                  <a:cubicBezTo>
                    <a:pt x="316" y="725"/>
                    <a:pt x="1" y="1040"/>
                    <a:pt x="1" y="1418"/>
                  </a:cubicBezTo>
                  <a:cubicBezTo>
                    <a:pt x="1" y="1828"/>
                    <a:pt x="316" y="2143"/>
                    <a:pt x="725" y="2143"/>
                  </a:cubicBezTo>
                  <a:lnTo>
                    <a:pt x="3561" y="2143"/>
                  </a:lnTo>
                  <a:cubicBezTo>
                    <a:pt x="3939" y="2143"/>
                    <a:pt x="4254" y="1828"/>
                    <a:pt x="4254" y="1418"/>
                  </a:cubicBezTo>
                  <a:cubicBezTo>
                    <a:pt x="4254" y="1040"/>
                    <a:pt x="3939" y="725"/>
                    <a:pt x="3561" y="725"/>
                  </a:cubicBezTo>
                  <a:lnTo>
                    <a:pt x="2868" y="725"/>
                  </a:lnTo>
                  <a:lnTo>
                    <a:pt x="2805" y="473"/>
                  </a:lnTo>
                  <a:cubicBezTo>
                    <a:pt x="2710" y="221"/>
                    <a:pt x="2458" y="0"/>
                    <a:pt x="2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88" name="Google Shape;9484;p73">
              <a:extLst>
                <a:ext uri="{FF2B5EF4-FFF2-40B4-BE49-F238E27FC236}">
                  <a16:creationId xmlns:a16="http://schemas.microsoft.com/office/drawing/2014/main" id="{068790DC-779D-5EE1-A2BE-41607B0E50AA}"/>
                </a:ext>
              </a:extLst>
            </p:cNvPr>
            <p:cNvSpPr/>
            <p:nvPr/>
          </p:nvSpPr>
          <p:spPr>
            <a:xfrm>
              <a:off x="6412300" y="4059000"/>
              <a:ext cx="52000" cy="105575"/>
            </a:xfrm>
            <a:custGeom>
              <a:avLst/>
              <a:gdLst/>
              <a:ahLst/>
              <a:cxnLst/>
              <a:rect l="l" t="t" r="r" b="b"/>
              <a:pathLst>
                <a:path w="2080" h="4223" extrusionOk="0">
                  <a:moveTo>
                    <a:pt x="0" y="1"/>
                  </a:moveTo>
                  <a:lnTo>
                    <a:pt x="0" y="4222"/>
                  </a:lnTo>
                  <a:lnTo>
                    <a:pt x="32" y="4222"/>
                  </a:lnTo>
                  <a:cubicBezTo>
                    <a:pt x="315" y="4002"/>
                    <a:pt x="662" y="3876"/>
                    <a:pt x="1072" y="3876"/>
                  </a:cubicBezTo>
                  <a:cubicBezTo>
                    <a:pt x="1450" y="3876"/>
                    <a:pt x="1796" y="4002"/>
                    <a:pt x="2080" y="4222"/>
                  </a:cubicBezTo>
                  <a:lnTo>
                    <a:pt x="208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89" name="Google Shape;9485;p73">
              <a:extLst>
                <a:ext uri="{FF2B5EF4-FFF2-40B4-BE49-F238E27FC236}">
                  <a16:creationId xmlns:a16="http://schemas.microsoft.com/office/drawing/2014/main" id="{B3214232-1109-3BA1-EDA7-9C80CB45E509}"/>
                </a:ext>
              </a:extLst>
            </p:cNvPr>
            <p:cNvSpPr/>
            <p:nvPr/>
          </p:nvSpPr>
          <p:spPr>
            <a:xfrm>
              <a:off x="6413875" y="4007025"/>
              <a:ext cx="52000" cy="34675"/>
            </a:xfrm>
            <a:custGeom>
              <a:avLst/>
              <a:gdLst/>
              <a:ahLst/>
              <a:cxnLst/>
              <a:rect l="l" t="t" r="r" b="b"/>
              <a:pathLst>
                <a:path w="2080" h="1387" extrusionOk="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2080" y="1386"/>
                  </a:lnTo>
                  <a:lnTo>
                    <a:pt x="2080" y="1040"/>
                  </a:ln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90" name="Google Shape;9486;p73">
              <a:extLst>
                <a:ext uri="{FF2B5EF4-FFF2-40B4-BE49-F238E27FC236}">
                  <a16:creationId xmlns:a16="http://schemas.microsoft.com/office/drawing/2014/main" id="{A2D3DDB3-5D8F-EF90-DA4B-E50B5ED7EC3A}"/>
                </a:ext>
              </a:extLst>
            </p:cNvPr>
            <p:cNvSpPr/>
            <p:nvPr/>
          </p:nvSpPr>
          <p:spPr>
            <a:xfrm>
              <a:off x="6417800" y="4173200"/>
              <a:ext cx="43350" cy="43350"/>
            </a:xfrm>
            <a:custGeom>
              <a:avLst/>
              <a:gdLst/>
              <a:ahLst/>
              <a:cxnLst/>
              <a:rect l="l" t="t" r="r" b="b"/>
              <a:pathLst>
                <a:path w="1734" h="1734" extrusionOk="0">
                  <a:moveTo>
                    <a:pt x="883" y="1"/>
                  </a:moveTo>
                  <a:cubicBezTo>
                    <a:pt x="537" y="1"/>
                    <a:pt x="190" y="221"/>
                    <a:pt x="1" y="442"/>
                  </a:cubicBezTo>
                  <a:lnTo>
                    <a:pt x="568" y="1545"/>
                  </a:lnTo>
                  <a:cubicBezTo>
                    <a:pt x="600" y="1671"/>
                    <a:pt x="757" y="1734"/>
                    <a:pt x="883" y="1734"/>
                  </a:cubicBezTo>
                  <a:cubicBezTo>
                    <a:pt x="978" y="1734"/>
                    <a:pt x="1104" y="1671"/>
                    <a:pt x="1198" y="1545"/>
                  </a:cubicBezTo>
                  <a:lnTo>
                    <a:pt x="1734" y="442"/>
                  </a:lnTo>
                  <a:cubicBezTo>
                    <a:pt x="1545" y="158"/>
                    <a:pt x="1230" y="1"/>
                    <a:pt x="8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59" name="Google Shape;9487;p73">
            <a:extLst>
              <a:ext uri="{FF2B5EF4-FFF2-40B4-BE49-F238E27FC236}">
                <a16:creationId xmlns:a16="http://schemas.microsoft.com/office/drawing/2014/main" id="{3CE0BF89-5C62-9562-CEF4-2366A2EECA77}"/>
              </a:ext>
            </a:extLst>
          </p:cNvPr>
          <p:cNvGrpSpPr/>
          <p:nvPr/>
        </p:nvGrpSpPr>
        <p:grpSpPr>
          <a:xfrm>
            <a:off x="2440117" y="4108326"/>
            <a:ext cx="531689" cy="533134"/>
            <a:chOff x="1674750" y="3254050"/>
            <a:chExt cx="294575" cy="295375"/>
          </a:xfrm>
          <a:solidFill>
            <a:schemeClr val="bg1"/>
          </a:solidFill>
        </p:grpSpPr>
        <p:sp>
          <p:nvSpPr>
            <p:cNvPr id="7782" name="Google Shape;9488;p73">
              <a:extLst>
                <a:ext uri="{FF2B5EF4-FFF2-40B4-BE49-F238E27FC236}">
                  <a16:creationId xmlns:a16="http://schemas.microsoft.com/office/drawing/2014/main" id="{855B9A31-451D-CD2C-D801-08E939E2BFC0}"/>
                </a:ext>
              </a:extLst>
            </p:cNvPr>
            <p:cNvSpPr/>
            <p:nvPr/>
          </p:nvSpPr>
          <p:spPr>
            <a:xfrm>
              <a:off x="1691275" y="3351700"/>
              <a:ext cx="278050" cy="197725"/>
            </a:xfrm>
            <a:custGeom>
              <a:avLst/>
              <a:gdLst/>
              <a:ahLst/>
              <a:cxnLst/>
              <a:rect l="l" t="t" r="r" b="b"/>
              <a:pathLst>
                <a:path w="11122" h="7909" extrusionOk="0">
                  <a:moveTo>
                    <a:pt x="10535" y="0"/>
                  </a:moveTo>
                  <a:cubicBezTo>
                    <a:pt x="10489" y="0"/>
                    <a:pt x="10442" y="10"/>
                    <a:pt x="10397" y="33"/>
                  </a:cubicBezTo>
                  <a:cubicBezTo>
                    <a:pt x="10208" y="64"/>
                    <a:pt x="10114" y="253"/>
                    <a:pt x="10177" y="474"/>
                  </a:cubicBezTo>
                  <a:cubicBezTo>
                    <a:pt x="10334" y="978"/>
                    <a:pt x="10429" y="1482"/>
                    <a:pt x="10429" y="1986"/>
                  </a:cubicBezTo>
                  <a:cubicBezTo>
                    <a:pt x="10429" y="4885"/>
                    <a:pt x="8066" y="7247"/>
                    <a:pt x="5199" y="7247"/>
                  </a:cubicBezTo>
                  <a:cubicBezTo>
                    <a:pt x="3561" y="7247"/>
                    <a:pt x="2017" y="6397"/>
                    <a:pt x="1072" y="5137"/>
                  </a:cubicBezTo>
                  <a:lnTo>
                    <a:pt x="1733" y="5137"/>
                  </a:lnTo>
                  <a:cubicBezTo>
                    <a:pt x="1922" y="5137"/>
                    <a:pt x="2080" y="4979"/>
                    <a:pt x="2080" y="4790"/>
                  </a:cubicBezTo>
                  <a:cubicBezTo>
                    <a:pt x="2080" y="4601"/>
                    <a:pt x="1922" y="4443"/>
                    <a:pt x="1733" y="4443"/>
                  </a:cubicBezTo>
                  <a:lnTo>
                    <a:pt x="347" y="4443"/>
                  </a:lnTo>
                  <a:cubicBezTo>
                    <a:pt x="158" y="4443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47" y="6523"/>
                  </a:cubicBezTo>
                  <a:cubicBezTo>
                    <a:pt x="536" y="6523"/>
                    <a:pt x="694" y="6365"/>
                    <a:pt x="694" y="6176"/>
                  </a:cubicBezTo>
                  <a:lnTo>
                    <a:pt x="694" y="5767"/>
                  </a:lnTo>
                  <a:cubicBezTo>
                    <a:pt x="1796" y="7090"/>
                    <a:pt x="3466" y="7909"/>
                    <a:pt x="5199" y="7909"/>
                  </a:cubicBezTo>
                  <a:cubicBezTo>
                    <a:pt x="8412" y="7909"/>
                    <a:pt x="11122" y="5231"/>
                    <a:pt x="11122" y="1986"/>
                  </a:cubicBezTo>
                  <a:cubicBezTo>
                    <a:pt x="11122" y="1419"/>
                    <a:pt x="10996" y="820"/>
                    <a:pt x="10838" y="222"/>
                  </a:cubicBezTo>
                  <a:cubicBezTo>
                    <a:pt x="10814" y="102"/>
                    <a:pt x="10681" y="0"/>
                    <a:pt x="105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83" name="Google Shape;9489;p73">
              <a:extLst>
                <a:ext uri="{FF2B5EF4-FFF2-40B4-BE49-F238E27FC236}">
                  <a16:creationId xmlns:a16="http://schemas.microsoft.com/office/drawing/2014/main" id="{7E9E6FA0-CBE4-E104-36D5-16EB496C852F}"/>
                </a:ext>
              </a:extLst>
            </p:cNvPr>
            <p:cNvSpPr/>
            <p:nvPr/>
          </p:nvSpPr>
          <p:spPr>
            <a:xfrm>
              <a:off x="1674750" y="3254050"/>
              <a:ext cx="277250" cy="197900"/>
            </a:xfrm>
            <a:custGeom>
              <a:avLst/>
              <a:gdLst/>
              <a:ahLst/>
              <a:cxnLst/>
              <a:rect l="l" t="t" r="r" b="b"/>
              <a:pathLst>
                <a:path w="11090" h="7916" extrusionOk="0">
                  <a:moveTo>
                    <a:pt x="5891" y="1"/>
                  </a:moveTo>
                  <a:cubicBezTo>
                    <a:pt x="2678" y="1"/>
                    <a:pt x="0" y="2679"/>
                    <a:pt x="0" y="5892"/>
                  </a:cubicBezTo>
                  <a:cubicBezTo>
                    <a:pt x="0" y="6491"/>
                    <a:pt x="126" y="7089"/>
                    <a:pt x="284" y="7656"/>
                  </a:cubicBezTo>
                  <a:cubicBezTo>
                    <a:pt x="310" y="7842"/>
                    <a:pt x="448" y="7916"/>
                    <a:pt x="604" y="7916"/>
                  </a:cubicBezTo>
                  <a:cubicBezTo>
                    <a:pt x="633" y="7916"/>
                    <a:pt x="663" y="7913"/>
                    <a:pt x="693" y="7908"/>
                  </a:cubicBezTo>
                  <a:cubicBezTo>
                    <a:pt x="882" y="7877"/>
                    <a:pt x="977" y="7656"/>
                    <a:pt x="945" y="7467"/>
                  </a:cubicBezTo>
                  <a:cubicBezTo>
                    <a:pt x="788" y="6963"/>
                    <a:pt x="662" y="6459"/>
                    <a:pt x="662" y="5892"/>
                  </a:cubicBezTo>
                  <a:cubicBezTo>
                    <a:pt x="662" y="3025"/>
                    <a:pt x="3025" y="662"/>
                    <a:pt x="5891" y="662"/>
                  </a:cubicBezTo>
                  <a:cubicBezTo>
                    <a:pt x="7561" y="662"/>
                    <a:pt x="9105" y="1481"/>
                    <a:pt x="10050" y="2742"/>
                  </a:cubicBezTo>
                  <a:lnTo>
                    <a:pt x="9357" y="2742"/>
                  </a:lnTo>
                  <a:cubicBezTo>
                    <a:pt x="9168" y="2742"/>
                    <a:pt x="9010" y="2899"/>
                    <a:pt x="9010" y="3088"/>
                  </a:cubicBezTo>
                  <a:cubicBezTo>
                    <a:pt x="9010" y="3309"/>
                    <a:pt x="9168" y="3466"/>
                    <a:pt x="9357" y="3466"/>
                  </a:cubicBezTo>
                  <a:lnTo>
                    <a:pt x="10743" y="3466"/>
                  </a:lnTo>
                  <a:cubicBezTo>
                    <a:pt x="10932" y="3466"/>
                    <a:pt x="11090" y="3309"/>
                    <a:pt x="11090" y="3088"/>
                  </a:cubicBezTo>
                  <a:lnTo>
                    <a:pt x="11090" y="1733"/>
                  </a:lnTo>
                  <a:cubicBezTo>
                    <a:pt x="11090" y="1513"/>
                    <a:pt x="10932" y="1355"/>
                    <a:pt x="10743" y="1355"/>
                  </a:cubicBezTo>
                  <a:cubicBezTo>
                    <a:pt x="10554" y="1355"/>
                    <a:pt x="10397" y="1513"/>
                    <a:pt x="10397" y="1733"/>
                  </a:cubicBezTo>
                  <a:lnTo>
                    <a:pt x="10397" y="2111"/>
                  </a:lnTo>
                  <a:cubicBezTo>
                    <a:pt x="9294" y="820"/>
                    <a:pt x="7624" y="1"/>
                    <a:pt x="58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84" name="Google Shape;9490;p73">
              <a:extLst>
                <a:ext uri="{FF2B5EF4-FFF2-40B4-BE49-F238E27FC236}">
                  <a16:creationId xmlns:a16="http://schemas.microsoft.com/office/drawing/2014/main" id="{5399EF91-A1B1-8072-00F4-A4BA237E238F}"/>
                </a:ext>
              </a:extLst>
            </p:cNvPr>
            <p:cNvSpPr/>
            <p:nvPr/>
          </p:nvSpPr>
          <p:spPr>
            <a:xfrm>
              <a:off x="1727500" y="3306825"/>
              <a:ext cx="189075" cy="189050"/>
            </a:xfrm>
            <a:custGeom>
              <a:avLst/>
              <a:gdLst/>
              <a:ahLst/>
              <a:cxnLst/>
              <a:rect l="l" t="t" r="r" b="b"/>
              <a:pathLst>
                <a:path w="7563" h="7562" extrusionOk="0">
                  <a:moveTo>
                    <a:pt x="3750" y="2048"/>
                  </a:moveTo>
                  <a:cubicBezTo>
                    <a:pt x="3939" y="2048"/>
                    <a:pt x="4097" y="2206"/>
                    <a:pt x="4097" y="2426"/>
                  </a:cubicBezTo>
                  <a:lnTo>
                    <a:pt x="4097" y="3435"/>
                  </a:lnTo>
                  <a:lnTo>
                    <a:pt x="4475" y="3435"/>
                  </a:lnTo>
                  <a:cubicBezTo>
                    <a:pt x="4664" y="3435"/>
                    <a:pt x="4821" y="3592"/>
                    <a:pt x="4821" y="3781"/>
                  </a:cubicBezTo>
                  <a:cubicBezTo>
                    <a:pt x="4821" y="4002"/>
                    <a:pt x="4664" y="4159"/>
                    <a:pt x="4475" y="4159"/>
                  </a:cubicBezTo>
                  <a:lnTo>
                    <a:pt x="3750" y="4159"/>
                  </a:lnTo>
                  <a:cubicBezTo>
                    <a:pt x="3561" y="4159"/>
                    <a:pt x="3403" y="4002"/>
                    <a:pt x="3403" y="3781"/>
                  </a:cubicBezTo>
                  <a:lnTo>
                    <a:pt x="3403" y="2426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3435" y="0"/>
                  </a:moveTo>
                  <a:cubicBezTo>
                    <a:pt x="2647" y="95"/>
                    <a:pt x="1923" y="410"/>
                    <a:pt x="1356" y="883"/>
                  </a:cubicBezTo>
                  <a:lnTo>
                    <a:pt x="2049" y="1576"/>
                  </a:lnTo>
                  <a:cubicBezTo>
                    <a:pt x="2175" y="1702"/>
                    <a:pt x="2175" y="1954"/>
                    <a:pt x="2049" y="2048"/>
                  </a:cubicBezTo>
                  <a:cubicBezTo>
                    <a:pt x="1986" y="2111"/>
                    <a:pt x="1899" y="2143"/>
                    <a:pt x="1812" y="2143"/>
                  </a:cubicBezTo>
                  <a:cubicBezTo>
                    <a:pt x="1726" y="2143"/>
                    <a:pt x="1639" y="2111"/>
                    <a:pt x="1576" y="2048"/>
                  </a:cubicBezTo>
                  <a:lnTo>
                    <a:pt x="883" y="1355"/>
                  </a:lnTo>
                  <a:cubicBezTo>
                    <a:pt x="410" y="1922"/>
                    <a:pt x="95" y="2647"/>
                    <a:pt x="1" y="3435"/>
                  </a:cubicBezTo>
                  <a:lnTo>
                    <a:pt x="1041" y="3435"/>
                  </a:lnTo>
                  <a:cubicBezTo>
                    <a:pt x="1230" y="3435"/>
                    <a:pt x="1387" y="3592"/>
                    <a:pt x="1387" y="3781"/>
                  </a:cubicBezTo>
                  <a:cubicBezTo>
                    <a:pt x="1387" y="3970"/>
                    <a:pt x="1230" y="4128"/>
                    <a:pt x="1041" y="4128"/>
                  </a:cubicBezTo>
                  <a:lnTo>
                    <a:pt x="1" y="4128"/>
                  </a:lnTo>
                  <a:cubicBezTo>
                    <a:pt x="95" y="4915"/>
                    <a:pt x="410" y="5640"/>
                    <a:pt x="883" y="6238"/>
                  </a:cubicBezTo>
                  <a:lnTo>
                    <a:pt x="1576" y="5514"/>
                  </a:lnTo>
                  <a:cubicBezTo>
                    <a:pt x="1639" y="5451"/>
                    <a:pt x="1734" y="5419"/>
                    <a:pt x="1824" y="5419"/>
                  </a:cubicBezTo>
                  <a:cubicBezTo>
                    <a:pt x="1915" y="5419"/>
                    <a:pt x="2001" y="5451"/>
                    <a:pt x="2049" y="5514"/>
                  </a:cubicBezTo>
                  <a:cubicBezTo>
                    <a:pt x="2175" y="5640"/>
                    <a:pt x="2175" y="5860"/>
                    <a:pt x="2049" y="5986"/>
                  </a:cubicBezTo>
                  <a:lnTo>
                    <a:pt x="1356" y="6711"/>
                  </a:lnTo>
                  <a:cubicBezTo>
                    <a:pt x="1923" y="7184"/>
                    <a:pt x="2647" y="7499"/>
                    <a:pt x="3435" y="7562"/>
                  </a:cubicBezTo>
                  <a:lnTo>
                    <a:pt x="3435" y="6553"/>
                  </a:lnTo>
                  <a:cubicBezTo>
                    <a:pt x="3435" y="6333"/>
                    <a:pt x="3592" y="6175"/>
                    <a:pt x="3781" y="6175"/>
                  </a:cubicBezTo>
                  <a:cubicBezTo>
                    <a:pt x="4002" y="6175"/>
                    <a:pt x="4160" y="6333"/>
                    <a:pt x="4160" y="6553"/>
                  </a:cubicBezTo>
                  <a:lnTo>
                    <a:pt x="4160" y="7562"/>
                  </a:lnTo>
                  <a:cubicBezTo>
                    <a:pt x="4947" y="7499"/>
                    <a:pt x="5640" y="7184"/>
                    <a:pt x="6239" y="6711"/>
                  </a:cubicBezTo>
                  <a:lnTo>
                    <a:pt x="5514" y="5986"/>
                  </a:lnTo>
                  <a:cubicBezTo>
                    <a:pt x="5420" y="5860"/>
                    <a:pt x="5420" y="5640"/>
                    <a:pt x="5514" y="5514"/>
                  </a:cubicBezTo>
                  <a:cubicBezTo>
                    <a:pt x="5577" y="5451"/>
                    <a:pt x="5672" y="5419"/>
                    <a:pt x="5762" y="5419"/>
                  </a:cubicBezTo>
                  <a:cubicBezTo>
                    <a:pt x="5853" y="5419"/>
                    <a:pt x="5940" y="5451"/>
                    <a:pt x="5987" y="5514"/>
                  </a:cubicBezTo>
                  <a:lnTo>
                    <a:pt x="6711" y="6238"/>
                  </a:lnTo>
                  <a:cubicBezTo>
                    <a:pt x="7184" y="5640"/>
                    <a:pt x="7499" y="4915"/>
                    <a:pt x="7562" y="4128"/>
                  </a:cubicBezTo>
                  <a:lnTo>
                    <a:pt x="6554" y="4128"/>
                  </a:lnTo>
                  <a:cubicBezTo>
                    <a:pt x="6365" y="4128"/>
                    <a:pt x="6207" y="3970"/>
                    <a:pt x="6207" y="3781"/>
                  </a:cubicBezTo>
                  <a:cubicBezTo>
                    <a:pt x="6207" y="3592"/>
                    <a:pt x="6365" y="3435"/>
                    <a:pt x="6554" y="3435"/>
                  </a:cubicBezTo>
                  <a:lnTo>
                    <a:pt x="7562" y="3435"/>
                  </a:lnTo>
                  <a:cubicBezTo>
                    <a:pt x="7499" y="2647"/>
                    <a:pt x="7184" y="1922"/>
                    <a:pt x="6711" y="1355"/>
                  </a:cubicBezTo>
                  <a:lnTo>
                    <a:pt x="5987" y="2048"/>
                  </a:lnTo>
                  <a:cubicBezTo>
                    <a:pt x="5940" y="2111"/>
                    <a:pt x="5853" y="2143"/>
                    <a:pt x="5762" y="2143"/>
                  </a:cubicBezTo>
                  <a:cubicBezTo>
                    <a:pt x="5672" y="2143"/>
                    <a:pt x="5577" y="2111"/>
                    <a:pt x="5514" y="2048"/>
                  </a:cubicBezTo>
                  <a:cubicBezTo>
                    <a:pt x="5420" y="1922"/>
                    <a:pt x="5420" y="1702"/>
                    <a:pt x="5514" y="1576"/>
                  </a:cubicBezTo>
                  <a:lnTo>
                    <a:pt x="6239" y="883"/>
                  </a:lnTo>
                  <a:cubicBezTo>
                    <a:pt x="5640" y="410"/>
                    <a:pt x="4947" y="95"/>
                    <a:pt x="4160" y="0"/>
                  </a:cubicBezTo>
                  <a:lnTo>
                    <a:pt x="4160" y="1040"/>
                  </a:lnTo>
                  <a:cubicBezTo>
                    <a:pt x="4160" y="1229"/>
                    <a:pt x="4002" y="1387"/>
                    <a:pt x="3781" y="1387"/>
                  </a:cubicBezTo>
                  <a:cubicBezTo>
                    <a:pt x="3592" y="1387"/>
                    <a:pt x="3435" y="1229"/>
                    <a:pt x="3435" y="1040"/>
                  </a:cubicBezTo>
                  <a:lnTo>
                    <a:pt x="343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60" name="Google Shape;9491;p73">
            <a:extLst>
              <a:ext uri="{FF2B5EF4-FFF2-40B4-BE49-F238E27FC236}">
                <a16:creationId xmlns:a16="http://schemas.microsoft.com/office/drawing/2014/main" id="{5EE47723-7FEE-6AC5-7C62-F28A09DDD5D7}"/>
              </a:ext>
            </a:extLst>
          </p:cNvPr>
          <p:cNvGrpSpPr/>
          <p:nvPr/>
        </p:nvGrpSpPr>
        <p:grpSpPr>
          <a:xfrm>
            <a:off x="2462138" y="4781116"/>
            <a:ext cx="487649" cy="533134"/>
            <a:chOff x="1687350" y="3618725"/>
            <a:chExt cx="270175" cy="295375"/>
          </a:xfrm>
          <a:solidFill>
            <a:schemeClr val="bg1"/>
          </a:solidFill>
        </p:grpSpPr>
        <p:sp>
          <p:nvSpPr>
            <p:cNvPr id="7779" name="Google Shape;9492;p73">
              <a:extLst>
                <a:ext uri="{FF2B5EF4-FFF2-40B4-BE49-F238E27FC236}">
                  <a16:creationId xmlns:a16="http://schemas.microsoft.com/office/drawing/2014/main" id="{CB780DFF-9FA5-3D15-6637-169FB708B879}"/>
                </a:ext>
              </a:extLst>
            </p:cNvPr>
            <p:cNvSpPr/>
            <p:nvPr/>
          </p:nvSpPr>
          <p:spPr>
            <a:xfrm>
              <a:off x="1829900" y="3808550"/>
              <a:ext cx="18150" cy="35450"/>
            </a:xfrm>
            <a:custGeom>
              <a:avLst/>
              <a:gdLst/>
              <a:ahLst/>
              <a:cxnLst/>
              <a:rect l="l" t="t" r="r" b="b"/>
              <a:pathLst>
                <a:path w="726" h="1418" extrusionOk="0">
                  <a:moveTo>
                    <a:pt x="1" y="0"/>
                  </a:moveTo>
                  <a:lnTo>
                    <a:pt x="1" y="1418"/>
                  </a:lnTo>
                  <a:lnTo>
                    <a:pt x="379" y="1418"/>
                  </a:lnTo>
                  <a:cubicBezTo>
                    <a:pt x="568" y="1418"/>
                    <a:pt x="725" y="1260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80" name="Google Shape;9493;p73">
              <a:extLst>
                <a:ext uri="{FF2B5EF4-FFF2-40B4-BE49-F238E27FC236}">
                  <a16:creationId xmlns:a16="http://schemas.microsoft.com/office/drawing/2014/main" id="{208C8DF7-8C1F-29E8-DA88-39A5B3DD36DB}"/>
                </a:ext>
              </a:extLst>
            </p:cNvPr>
            <p:cNvSpPr/>
            <p:nvPr/>
          </p:nvSpPr>
          <p:spPr>
            <a:xfrm>
              <a:off x="1795250" y="375577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89" y="1418"/>
                    <a:pt x="378" y="1418"/>
                  </a:cubicBezTo>
                  <a:lnTo>
                    <a:pt x="725" y="1418"/>
                  </a:lnTo>
                  <a:lnTo>
                    <a:pt x="7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81" name="Google Shape;9494;p73">
              <a:extLst>
                <a:ext uri="{FF2B5EF4-FFF2-40B4-BE49-F238E27FC236}">
                  <a16:creationId xmlns:a16="http://schemas.microsoft.com/office/drawing/2014/main" id="{43C95A22-68F3-ED84-C638-A7A896DAD77F}"/>
                </a:ext>
              </a:extLst>
            </p:cNvPr>
            <p:cNvSpPr/>
            <p:nvPr/>
          </p:nvSpPr>
          <p:spPr>
            <a:xfrm>
              <a:off x="1687350" y="3618725"/>
              <a:ext cx="270175" cy="295375"/>
            </a:xfrm>
            <a:custGeom>
              <a:avLst/>
              <a:gdLst/>
              <a:ahLst/>
              <a:cxnLst/>
              <a:rect l="l" t="t" r="r" b="b"/>
              <a:pathLst>
                <a:path w="10807" h="11815" extrusionOk="0">
                  <a:moveTo>
                    <a:pt x="6459" y="662"/>
                  </a:moveTo>
                  <a:cubicBezTo>
                    <a:pt x="6868" y="662"/>
                    <a:pt x="7183" y="977"/>
                    <a:pt x="7183" y="1355"/>
                  </a:cubicBezTo>
                  <a:cubicBezTo>
                    <a:pt x="7183" y="1765"/>
                    <a:pt x="6868" y="2080"/>
                    <a:pt x="6459" y="2080"/>
                  </a:cubicBezTo>
                  <a:lnTo>
                    <a:pt x="6459" y="1702"/>
                  </a:lnTo>
                  <a:cubicBezTo>
                    <a:pt x="6459" y="1513"/>
                    <a:pt x="6301" y="1355"/>
                    <a:pt x="6112" y="1355"/>
                  </a:cubicBezTo>
                  <a:lnTo>
                    <a:pt x="4726" y="1355"/>
                  </a:lnTo>
                  <a:cubicBezTo>
                    <a:pt x="4537" y="1355"/>
                    <a:pt x="4379" y="1513"/>
                    <a:pt x="4379" y="1702"/>
                  </a:cubicBezTo>
                  <a:lnTo>
                    <a:pt x="4379" y="2080"/>
                  </a:lnTo>
                  <a:cubicBezTo>
                    <a:pt x="3970" y="2017"/>
                    <a:pt x="3655" y="1702"/>
                    <a:pt x="3655" y="1355"/>
                  </a:cubicBezTo>
                  <a:cubicBezTo>
                    <a:pt x="3655" y="977"/>
                    <a:pt x="3970" y="662"/>
                    <a:pt x="4379" y="662"/>
                  </a:cubicBezTo>
                  <a:close/>
                  <a:moveTo>
                    <a:pt x="5387" y="4128"/>
                  </a:moveTo>
                  <a:cubicBezTo>
                    <a:pt x="5608" y="4128"/>
                    <a:pt x="5766" y="4285"/>
                    <a:pt x="5766" y="4474"/>
                  </a:cubicBezTo>
                  <a:lnTo>
                    <a:pt x="5766" y="4821"/>
                  </a:lnTo>
                  <a:lnTo>
                    <a:pt x="6112" y="4821"/>
                  </a:lnTo>
                  <a:cubicBezTo>
                    <a:pt x="6711" y="4821"/>
                    <a:pt x="7120" y="5293"/>
                    <a:pt x="7120" y="5860"/>
                  </a:cubicBezTo>
                  <a:cubicBezTo>
                    <a:pt x="7120" y="6049"/>
                    <a:pt x="6963" y="6207"/>
                    <a:pt x="6774" y="6207"/>
                  </a:cubicBezTo>
                  <a:cubicBezTo>
                    <a:pt x="6585" y="6207"/>
                    <a:pt x="6427" y="6049"/>
                    <a:pt x="6427" y="5860"/>
                  </a:cubicBezTo>
                  <a:cubicBezTo>
                    <a:pt x="6427" y="5640"/>
                    <a:pt x="6270" y="5482"/>
                    <a:pt x="6081" y="5482"/>
                  </a:cubicBezTo>
                  <a:lnTo>
                    <a:pt x="5703" y="5482"/>
                  </a:lnTo>
                  <a:lnTo>
                    <a:pt x="5703" y="6868"/>
                  </a:lnTo>
                  <a:lnTo>
                    <a:pt x="6081" y="6868"/>
                  </a:lnTo>
                  <a:cubicBezTo>
                    <a:pt x="6648" y="6868"/>
                    <a:pt x="7089" y="7341"/>
                    <a:pt x="7089" y="7908"/>
                  </a:cubicBezTo>
                  <a:lnTo>
                    <a:pt x="7089" y="8601"/>
                  </a:lnTo>
                  <a:cubicBezTo>
                    <a:pt x="7089" y="9200"/>
                    <a:pt x="6616" y="9641"/>
                    <a:pt x="6081" y="9641"/>
                  </a:cubicBezTo>
                  <a:lnTo>
                    <a:pt x="5703" y="9641"/>
                  </a:lnTo>
                  <a:lnTo>
                    <a:pt x="5703" y="9987"/>
                  </a:lnTo>
                  <a:cubicBezTo>
                    <a:pt x="5703" y="10176"/>
                    <a:pt x="5545" y="10334"/>
                    <a:pt x="5356" y="10334"/>
                  </a:cubicBezTo>
                  <a:cubicBezTo>
                    <a:pt x="5167" y="10334"/>
                    <a:pt x="5009" y="10176"/>
                    <a:pt x="5009" y="9987"/>
                  </a:cubicBezTo>
                  <a:lnTo>
                    <a:pt x="5009" y="9704"/>
                  </a:lnTo>
                  <a:lnTo>
                    <a:pt x="4631" y="9704"/>
                  </a:lnTo>
                  <a:cubicBezTo>
                    <a:pt x="4064" y="9704"/>
                    <a:pt x="3623" y="9231"/>
                    <a:pt x="3623" y="8664"/>
                  </a:cubicBezTo>
                  <a:cubicBezTo>
                    <a:pt x="3623" y="8475"/>
                    <a:pt x="3781" y="8318"/>
                    <a:pt x="3970" y="8318"/>
                  </a:cubicBezTo>
                  <a:cubicBezTo>
                    <a:pt x="4159" y="8318"/>
                    <a:pt x="4316" y="8475"/>
                    <a:pt x="4316" y="8664"/>
                  </a:cubicBezTo>
                  <a:cubicBezTo>
                    <a:pt x="4316" y="8885"/>
                    <a:pt x="4505" y="9042"/>
                    <a:pt x="4694" y="9042"/>
                  </a:cubicBezTo>
                  <a:lnTo>
                    <a:pt x="5041" y="9042"/>
                  </a:lnTo>
                  <a:lnTo>
                    <a:pt x="5041" y="7625"/>
                  </a:lnTo>
                  <a:lnTo>
                    <a:pt x="4694" y="7625"/>
                  </a:lnTo>
                  <a:lnTo>
                    <a:pt x="4694" y="7593"/>
                  </a:lnTo>
                  <a:cubicBezTo>
                    <a:pt x="4096" y="7593"/>
                    <a:pt x="3655" y="7120"/>
                    <a:pt x="3655" y="6553"/>
                  </a:cubicBezTo>
                  <a:lnTo>
                    <a:pt x="3655" y="5860"/>
                  </a:lnTo>
                  <a:cubicBezTo>
                    <a:pt x="3655" y="5262"/>
                    <a:pt x="4127" y="4821"/>
                    <a:pt x="4694" y="4821"/>
                  </a:cubicBezTo>
                  <a:lnTo>
                    <a:pt x="5041" y="4821"/>
                  </a:lnTo>
                  <a:lnTo>
                    <a:pt x="5041" y="4474"/>
                  </a:lnTo>
                  <a:cubicBezTo>
                    <a:pt x="5041" y="4285"/>
                    <a:pt x="5198" y="4128"/>
                    <a:pt x="5387" y="4128"/>
                  </a:cubicBezTo>
                  <a:close/>
                  <a:moveTo>
                    <a:pt x="4379" y="0"/>
                  </a:moveTo>
                  <a:cubicBezTo>
                    <a:pt x="3623" y="0"/>
                    <a:pt x="2993" y="662"/>
                    <a:pt x="2993" y="1387"/>
                  </a:cubicBezTo>
                  <a:cubicBezTo>
                    <a:pt x="2993" y="2143"/>
                    <a:pt x="3623" y="2773"/>
                    <a:pt x="4379" y="2773"/>
                  </a:cubicBezTo>
                  <a:lnTo>
                    <a:pt x="4379" y="2899"/>
                  </a:lnTo>
                  <a:cubicBezTo>
                    <a:pt x="3781" y="3025"/>
                    <a:pt x="3277" y="3277"/>
                    <a:pt x="2804" y="3592"/>
                  </a:cubicBezTo>
                  <a:lnTo>
                    <a:pt x="2332" y="3056"/>
                  </a:lnTo>
                  <a:lnTo>
                    <a:pt x="2584" y="2804"/>
                  </a:lnTo>
                  <a:cubicBezTo>
                    <a:pt x="2710" y="2710"/>
                    <a:pt x="2710" y="2458"/>
                    <a:pt x="2615" y="2332"/>
                  </a:cubicBezTo>
                  <a:lnTo>
                    <a:pt x="1701" y="1292"/>
                  </a:lnTo>
                  <a:cubicBezTo>
                    <a:pt x="1630" y="1203"/>
                    <a:pt x="1529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6"/>
                  </a:lnTo>
                  <a:cubicBezTo>
                    <a:pt x="1090" y="3770"/>
                    <a:pt x="1183" y="3809"/>
                    <a:pt x="1279" y="3809"/>
                  </a:cubicBezTo>
                  <a:cubicBezTo>
                    <a:pt x="1365" y="3809"/>
                    <a:pt x="1453" y="3777"/>
                    <a:pt x="1512" y="3718"/>
                  </a:cubicBezTo>
                  <a:lnTo>
                    <a:pt x="1764" y="3497"/>
                  </a:lnTo>
                  <a:lnTo>
                    <a:pt x="2237" y="4033"/>
                  </a:lnTo>
                  <a:cubicBezTo>
                    <a:pt x="1418" y="4852"/>
                    <a:pt x="914" y="5986"/>
                    <a:pt x="914" y="7247"/>
                  </a:cubicBezTo>
                  <a:cubicBezTo>
                    <a:pt x="914" y="9735"/>
                    <a:pt x="2930" y="11815"/>
                    <a:pt x="5387" y="11815"/>
                  </a:cubicBezTo>
                  <a:cubicBezTo>
                    <a:pt x="7876" y="11815"/>
                    <a:pt x="9893" y="9798"/>
                    <a:pt x="9893" y="7247"/>
                  </a:cubicBezTo>
                  <a:cubicBezTo>
                    <a:pt x="9893" y="5986"/>
                    <a:pt x="9389" y="4852"/>
                    <a:pt x="8538" y="4033"/>
                  </a:cubicBezTo>
                  <a:lnTo>
                    <a:pt x="9011" y="3497"/>
                  </a:lnTo>
                  <a:lnTo>
                    <a:pt x="9294" y="3718"/>
                  </a:lnTo>
                  <a:cubicBezTo>
                    <a:pt x="9368" y="3777"/>
                    <a:pt x="9450" y="3809"/>
                    <a:pt x="9528" y="3809"/>
                  </a:cubicBezTo>
                  <a:cubicBezTo>
                    <a:pt x="9616" y="3809"/>
                    <a:pt x="9700" y="3770"/>
                    <a:pt x="9767" y="3686"/>
                  </a:cubicBezTo>
                  <a:lnTo>
                    <a:pt x="10680" y="2615"/>
                  </a:lnTo>
                  <a:cubicBezTo>
                    <a:pt x="10806" y="2458"/>
                    <a:pt x="10806" y="2269"/>
                    <a:pt x="10649" y="2143"/>
                  </a:cubicBezTo>
                  <a:lnTo>
                    <a:pt x="9578" y="1229"/>
                  </a:lnTo>
                  <a:cubicBezTo>
                    <a:pt x="9509" y="1188"/>
                    <a:pt x="9434" y="1165"/>
                    <a:pt x="9361" y="1165"/>
                  </a:cubicBezTo>
                  <a:cubicBezTo>
                    <a:pt x="9267" y="1165"/>
                    <a:pt x="9176" y="1203"/>
                    <a:pt x="9105" y="1292"/>
                  </a:cubicBezTo>
                  <a:lnTo>
                    <a:pt x="8191" y="2332"/>
                  </a:lnTo>
                  <a:cubicBezTo>
                    <a:pt x="8065" y="2489"/>
                    <a:pt x="8065" y="2710"/>
                    <a:pt x="8223" y="2804"/>
                  </a:cubicBezTo>
                  <a:lnTo>
                    <a:pt x="8506" y="3056"/>
                  </a:lnTo>
                  <a:lnTo>
                    <a:pt x="8034" y="3592"/>
                  </a:lnTo>
                  <a:cubicBezTo>
                    <a:pt x="7561" y="3245"/>
                    <a:pt x="7057" y="3025"/>
                    <a:pt x="6459" y="2899"/>
                  </a:cubicBezTo>
                  <a:lnTo>
                    <a:pt x="6459" y="2773"/>
                  </a:lnTo>
                  <a:cubicBezTo>
                    <a:pt x="7215" y="2773"/>
                    <a:pt x="7845" y="2143"/>
                    <a:pt x="7845" y="1387"/>
                  </a:cubicBezTo>
                  <a:cubicBezTo>
                    <a:pt x="7845" y="662"/>
                    <a:pt x="7215" y="0"/>
                    <a:pt x="64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61" name="Google Shape;9495;p73">
            <a:extLst>
              <a:ext uri="{FF2B5EF4-FFF2-40B4-BE49-F238E27FC236}">
                <a16:creationId xmlns:a16="http://schemas.microsoft.com/office/drawing/2014/main" id="{B0C4EB70-8074-351D-8581-56011AD1B81C}"/>
              </a:ext>
            </a:extLst>
          </p:cNvPr>
          <p:cNvGrpSpPr/>
          <p:nvPr/>
        </p:nvGrpSpPr>
        <p:grpSpPr>
          <a:xfrm>
            <a:off x="2437252" y="5428998"/>
            <a:ext cx="537421" cy="533134"/>
            <a:chOff x="1672375" y="3982600"/>
            <a:chExt cx="297750" cy="295375"/>
          </a:xfrm>
          <a:solidFill>
            <a:schemeClr val="bg1"/>
          </a:solidFill>
        </p:grpSpPr>
        <p:sp>
          <p:nvSpPr>
            <p:cNvPr id="7776" name="Google Shape;9496;p73">
              <a:extLst>
                <a:ext uri="{FF2B5EF4-FFF2-40B4-BE49-F238E27FC236}">
                  <a16:creationId xmlns:a16="http://schemas.microsoft.com/office/drawing/2014/main" id="{5AA8EDE8-BE8C-B645-00A3-06DC18E64B22}"/>
                </a:ext>
              </a:extLst>
            </p:cNvPr>
            <p:cNvSpPr/>
            <p:nvPr/>
          </p:nvSpPr>
          <p:spPr>
            <a:xfrm>
              <a:off x="1796825" y="39826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8" y="1"/>
                  </a:moveTo>
                  <a:cubicBezTo>
                    <a:pt x="441" y="1"/>
                    <a:pt x="0" y="442"/>
                    <a:pt x="0" y="1009"/>
                  </a:cubicBezTo>
                  <a:cubicBezTo>
                    <a:pt x="0" y="1576"/>
                    <a:pt x="441" y="2048"/>
                    <a:pt x="1008" y="2048"/>
                  </a:cubicBezTo>
                  <a:cubicBezTo>
                    <a:pt x="1576" y="2048"/>
                    <a:pt x="2048" y="1576"/>
                    <a:pt x="2048" y="1009"/>
                  </a:cubicBezTo>
                  <a:cubicBezTo>
                    <a:pt x="2048" y="442"/>
                    <a:pt x="1576" y="1"/>
                    <a:pt x="10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77" name="Google Shape;9497;p73">
              <a:extLst>
                <a:ext uri="{FF2B5EF4-FFF2-40B4-BE49-F238E27FC236}">
                  <a16:creationId xmlns:a16="http://schemas.microsoft.com/office/drawing/2014/main" id="{55910D30-5EA9-BAF7-C49D-2BF4F2EEB928}"/>
                </a:ext>
              </a:extLst>
            </p:cNvPr>
            <p:cNvSpPr/>
            <p:nvPr/>
          </p:nvSpPr>
          <p:spPr>
            <a:xfrm>
              <a:off x="1672375" y="4092075"/>
              <a:ext cx="297750" cy="185900"/>
            </a:xfrm>
            <a:custGeom>
              <a:avLst/>
              <a:gdLst/>
              <a:ahLst/>
              <a:cxnLst/>
              <a:rect l="l" t="t" r="r" b="b"/>
              <a:pathLst>
                <a:path w="11910" h="7436" extrusionOk="0">
                  <a:moveTo>
                    <a:pt x="3498" y="1"/>
                  </a:moveTo>
                  <a:cubicBezTo>
                    <a:pt x="2174" y="316"/>
                    <a:pt x="1418" y="820"/>
                    <a:pt x="1418" y="1482"/>
                  </a:cubicBezTo>
                  <a:cubicBezTo>
                    <a:pt x="1418" y="2112"/>
                    <a:pt x="2080" y="2553"/>
                    <a:pt x="3088" y="2868"/>
                  </a:cubicBezTo>
                  <a:lnTo>
                    <a:pt x="1891" y="5357"/>
                  </a:lnTo>
                  <a:lnTo>
                    <a:pt x="1765" y="5357"/>
                  </a:lnTo>
                  <a:cubicBezTo>
                    <a:pt x="788" y="5357"/>
                    <a:pt x="1" y="5766"/>
                    <a:pt x="1" y="6365"/>
                  </a:cubicBezTo>
                  <a:cubicBezTo>
                    <a:pt x="1" y="6963"/>
                    <a:pt x="757" y="7404"/>
                    <a:pt x="1765" y="7404"/>
                  </a:cubicBezTo>
                  <a:cubicBezTo>
                    <a:pt x="2804" y="7404"/>
                    <a:pt x="3498" y="6963"/>
                    <a:pt x="3498" y="6365"/>
                  </a:cubicBezTo>
                  <a:cubicBezTo>
                    <a:pt x="3498" y="5987"/>
                    <a:pt x="3151" y="5609"/>
                    <a:pt x="2615" y="5451"/>
                  </a:cubicBezTo>
                  <a:lnTo>
                    <a:pt x="3781" y="3025"/>
                  </a:lnTo>
                  <a:cubicBezTo>
                    <a:pt x="4348" y="3151"/>
                    <a:pt x="4978" y="3183"/>
                    <a:pt x="5608" y="3214"/>
                  </a:cubicBezTo>
                  <a:lnTo>
                    <a:pt x="5608" y="5388"/>
                  </a:lnTo>
                  <a:cubicBezTo>
                    <a:pt x="4758" y="5451"/>
                    <a:pt x="4222" y="5892"/>
                    <a:pt x="4222" y="6396"/>
                  </a:cubicBezTo>
                  <a:cubicBezTo>
                    <a:pt x="4222" y="6995"/>
                    <a:pt x="4978" y="7436"/>
                    <a:pt x="5955" y="7436"/>
                  </a:cubicBezTo>
                  <a:cubicBezTo>
                    <a:pt x="6932" y="7436"/>
                    <a:pt x="7688" y="6995"/>
                    <a:pt x="7688" y="6396"/>
                  </a:cubicBezTo>
                  <a:cubicBezTo>
                    <a:pt x="7688" y="5892"/>
                    <a:pt x="7089" y="5451"/>
                    <a:pt x="6302" y="5388"/>
                  </a:cubicBezTo>
                  <a:lnTo>
                    <a:pt x="6302" y="3214"/>
                  </a:lnTo>
                  <a:cubicBezTo>
                    <a:pt x="6932" y="3214"/>
                    <a:pt x="7562" y="3151"/>
                    <a:pt x="8129" y="3025"/>
                  </a:cubicBezTo>
                  <a:lnTo>
                    <a:pt x="9295" y="5451"/>
                  </a:lnTo>
                  <a:cubicBezTo>
                    <a:pt x="8759" y="5609"/>
                    <a:pt x="8381" y="5987"/>
                    <a:pt x="8381" y="6365"/>
                  </a:cubicBezTo>
                  <a:cubicBezTo>
                    <a:pt x="8381" y="6963"/>
                    <a:pt x="9137" y="7404"/>
                    <a:pt x="10114" y="7404"/>
                  </a:cubicBezTo>
                  <a:cubicBezTo>
                    <a:pt x="11122" y="7404"/>
                    <a:pt x="11909" y="6963"/>
                    <a:pt x="11909" y="6365"/>
                  </a:cubicBezTo>
                  <a:cubicBezTo>
                    <a:pt x="11909" y="5766"/>
                    <a:pt x="11122" y="5357"/>
                    <a:pt x="10145" y="5357"/>
                  </a:cubicBezTo>
                  <a:lnTo>
                    <a:pt x="10019" y="5357"/>
                  </a:lnTo>
                  <a:lnTo>
                    <a:pt x="8822" y="2868"/>
                  </a:lnTo>
                  <a:cubicBezTo>
                    <a:pt x="9830" y="2584"/>
                    <a:pt x="10492" y="2112"/>
                    <a:pt x="10492" y="1482"/>
                  </a:cubicBezTo>
                  <a:cubicBezTo>
                    <a:pt x="10492" y="820"/>
                    <a:pt x="9736" y="316"/>
                    <a:pt x="8381" y="1"/>
                  </a:cubicBezTo>
                  <a:lnTo>
                    <a:pt x="8381" y="64"/>
                  </a:lnTo>
                  <a:lnTo>
                    <a:pt x="8381" y="1450"/>
                  </a:lnTo>
                  <a:cubicBezTo>
                    <a:pt x="8381" y="1639"/>
                    <a:pt x="8223" y="1797"/>
                    <a:pt x="8034" y="1797"/>
                  </a:cubicBezTo>
                  <a:lnTo>
                    <a:pt x="3876" y="1797"/>
                  </a:lnTo>
                  <a:cubicBezTo>
                    <a:pt x="3655" y="1797"/>
                    <a:pt x="3498" y="1639"/>
                    <a:pt x="3498" y="1450"/>
                  </a:cubicBezTo>
                  <a:lnTo>
                    <a:pt x="3498" y="64"/>
                  </a:lnTo>
                  <a:lnTo>
                    <a:pt x="34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78" name="Google Shape;9498;p73">
              <a:extLst>
                <a:ext uri="{FF2B5EF4-FFF2-40B4-BE49-F238E27FC236}">
                  <a16:creationId xmlns:a16="http://schemas.microsoft.com/office/drawing/2014/main" id="{1609D5A9-C506-8239-490C-925DA457FA5E}"/>
                </a:ext>
              </a:extLst>
            </p:cNvPr>
            <p:cNvSpPr/>
            <p:nvPr/>
          </p:nvSpPr>
          <p:spPr>
            <a:xfrm>
              <a:off x="1778700" y="4051125"/>
              <a:ext cx="86675" cy="69325"/>
            </a:xfrm>
            <a:custGeom>
              <a:avLst/>
              <a:gdLst/>
              <a:ahLst/>
              <a:cxnLst/>
              <a:rect l="l" t="t" r="r" b="b"/>
              <a:pathLst>
                <a:path w="3467" h="2773" extrusionOk="0">
                  <a:moveTo>
                    <a:pt x="1733" y="1"/>
                  </a:moveTo>
                  <a:cubicBezTo>
                    <a:pt x="788" y="1"/>
                    <a:pt x="1" y="757"/>
                    <a:pt x="1" y="1733"/>
                  </a:cubicBezTo>
                  <a:lnTo>
                    <a:pt x="1" y="2773"/>
                  </a:lnTo>
                  <a:lnTo>
                    <a:pt x="3466" y="2773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62" name="Google Shape;9499;p73">
            <a:extLst>
              <a:ext uri="{FF2B5EF4-FFF2-40B4-BE49-F238E27FC236}">
                <a16:creationId xmlns:a16="http://schemas.microsoft.com/office/drawing/2014/main" id="{68EB80BF-AF77-570B-5F11-DF1BC3B80151}"/>
              </a:ext>
            </a:extLst>
          </p:cNvPr>
          <p:cNvGrpSpPr/>
          <p:nvPr/>
        </p:nvGrpSpPr>
        <p:grpSpPr>
          <a:xfrm>
            <a:off x="5835228" y="4107604"/>
            <a:ext cx="534576" cy="534576"/>
            <a:chOff x="3497300" y="3227275"/>
            <a:chExt cx="296175" cy="296175"/>
          </a:xfrm>
          <a:solidFill>
            <a:schemeClr val="bg1"/>
          </a:solidFill>
        </p:grpSpPr>
        <p:sp>
          <p:nvSpPr>
            <p:cNvPr id="7768" name="Google Shape;9500;p73">
              <a:extLst>
                <a:ext uri="{FF2B5EF4-FFF2-40B4-BE49-F238E27FC236}">
                  <a16:creationId xmlns:a16="http://schemas.microsoft.com/office/drawing/2014/main" id="{DCB3DB4E-17C0-840C-5AA0-E46C2AFA7D68}"/>
                </a:ext>
              </a:extLst>
            </p:cNvPr>
            <p:cNvSpPr/>
            <p:nvPr/>
          </p:nvSpPr>
          <p:spPr>
            <a:xfrm>
              <a:off x="3609925" y="33399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69" name="Google Shape;9501;p73">
              <a:extLst>
                <a:ext uri="{FF2B5EF4-FFF2-40B4-BE49-F238E27FC236}">
                  <a16:creationId xmlns:a16="http://schemas.microsoft.com/office/drawing/2014/main" id="{11730662-ABE5-D27E-46DB-9A956A922E87}"/>
                </a:ext>
              </a:extLst>
            </p:cNvPr>
            <p:cNvSpPr/>
            <p:nvPr/>
          </p:nvSpPr>
          <p:spPr>
            <a:xfrm>
              <a:off x="3531175" y="3227275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70" name="Google Shape;9502;p73">
              <a:extLst>
                <a:ext uri="{FF2B5EF4-FFF2-40B4-BE49-F238E27FC236}">
                  <a16:creationId xmlns:a16="http://schemas.microsoft.com/office/drawing/2014/main" id="{2E738463-F046-90A3-EB43-FD58612BB529}"/>
                </a:ext>
              </a:extLst>
            </p:cNvPr>
            <p:cNvSpPr/>
            <p:nvPr/>
          </p:nvSpPr>
          <p:spPr>
            <a:xfrm>
              <a:off x="3670575" y="32272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71" name="Google Shape;9503;p73">
              <a:extLst>
                <a:ext uri="{FF2B5EF4-FFF2-40B4-BE49-F238E27FC236}">
                  <a16:creationId xmlns:a16="http://schemas.microsoft.com/office/drawing/2014/main" id="{1001836A-87C3-D100-009D-731C7A1D9817}"/>
                </a:ext>
              </a:extLst>
            </p:cNvPr>
            <p:cNvSpPr/>
            <p:nvPr/>
          </p:nvSpPr>
          <p:spPr>
            <a:xfrm>
              <a:off x="3622525" y="3421825"/>
              <a:ext cx="41775" cy="25225"/>
            </a:xfrm>
            <a:custGeom>
              <a:avLst/>
              <a:gdLst/>
              <a:ahLst/>
              <a:cxnLst/>
              <a:rect l="l" t="t" r="r" b="b"/>
              <a:pathLst>
                <a:path w="1671" h="1009" extrusionOk="0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72" name="Google Shape;9504;p73">
              <a:extLst>
                <a:ext uri="{FF2B5EF4-FFF2-40B4-BE49-F238E27FC236}">
                  <a16:creationId xmlns:a16="http://schemas.microsoft.com/office/drawing/2014/main" id="{F704CA25-2032-F847-3AB8-7D89457FCE3E}"/>
                </a:ext>
              </a:extLst>
            </p:cNvPr>
            <p:cNvSpPr/>
            <p:nvPr/>
          </p:nvSpPr>
          <p:spPr>
            <a:xfrm>
              <a:off x="3566600" y="34163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73" name="Google Shape;9505;p73">
              <a:extLst>
                <a:ext uri="{FF2B5EF4-FFF2-40B4-BE49-F238E27FC236}">
                  <a16:creationId xmlns:a16="http://schemas.microsoft.com/office/drawing/2014/main" id="{B65CA8B4-C3F3-8E70-8476-4EC96BD18CD0}"/>
                </a:ext>
              </a:extLst>
            </p:cNvPr>
            <p:cNvSpPr/>
            <p:nvPr/>
          </p:nvSpPr>
          <p:spPr>
            <a:xfrm>
              <a:off x="3653250" y="34171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74" name="Google Shape;9506;p73">
              <a:extLst>
                <a:ext uri="{FF2B5EF4-FFF2-40B4-BE49-F238E27FC236}">
                  <a16:creationId xmlns:a16="http://schemas.microsoft.com/office/drawing/2014/main" id="{25688F4E-256A-FBBF-AAB4-92DF5D62D9BC}"/>
                </a:ext>
              </a:extLst>
            </p:cNvPr>
            <p:cNvSpPr/>
            <p:nvPr/>
          </p:nvSpPr>
          <p:spPr>
            <a:xfrm>
              <a:off x="3655625" y="3310775"/>
              <a:ext cx="137850" cy="108700"/>
            </a:xfrm>
            <a:custGeom>
              <a:avLst/>
              <a:gdLst/>
              <a:ahLst/>
              <a:cxnLst/>
              <a:rect l="l" t="t" r="r" b="b"/>
              <a:pathLst>
                <a:path w="5514" h="4348" extrusionOk="0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75" name="Google Shape;9507;p73">
              <a:extLst>
                <a:ext uri="{FF2B5EF4-FFF2-40B4-BE49-F238E27FC236}">
                  <a16:creationId xmlns:a16="http://schemas.microsoft.com/office/drawing/2014/main" id="{0233A56D-D326-F1DB-BA8D-09F46C563B69}"/>
                </a:ext>
              </a:extLst>
            </p:cNvPr>
            <p:cNvSpPr/>
            <p:nvPr/>
          </p:nvSpPr>
          <p:spPr>
            <a:xfrm>
              <a:off x="3497300" y="3309975"/>
              <a:ext cx="136275" cy="108725"/>
            </a:xfrm>
            <a:custGeom>
              <a:avLst/>
              <a:gdLst/>
              <a:ahLst/>
              <a:cxnLst/>
              <a:rect l="l" t="t" r="r" b="b"/>
              <a:pathLst>
                <a:path w="5451" h="4349" extrusionOk="0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63" name="Google Shape;9508;p73">
            <a:extLst>
              <a:ext uri="{FF2B5EF4-FFF2-40B4-BE49-F238E27FC236}">
                <a16:creationId xmlns:a16="http://schemas.microsoft.com/office/drawing/2014/main" id="{C0FAA342-40B3-4CE4-098D-B7C665E44B11}"/>
              </a:ext>
            </a:extLst>
          </p:cNvPr>
          <p:cNvGrpSpPr/>
          <p:nvPr/>
        </p:nvGrpSpPr>
        <p:grpSpPr>
          <a:xfrm>
            <a:off x="5835949" y="4782537"/>
            <a:ext cx="533134" cy="530291"/>
            <a:chOff x="3497300" y="3591950"/>
            <a:chExt cx="295375" cy="293800"/>
          </a:xfrm>
          <a:solidFill>
            <a:schemeClr val="bg1"/>
          </a:solidFill>
        </p:grpSpPr>
        <p:sp>
          <p:nvSpPr>
            <p:cNvPr id="7760" name="Google Shape;9509;p73">
              <a:extLst>
                <a:ext uri="{FF2B5EF4-FFF2-40B4-BE49-F238E27FC236}">
                  <a16:creationId xmlns:a16="http://schemas.microsoft.com/office/drawing/2014/main" id="{97A626CA-25CC-E704-EEE2-A2725AC3D713}"/>
                </a:ext>
              </a:extLst>
            </p:cNvPr>
            <p:cNvSpPr/>
            <p:nvPr/>
          </p:nvSpPr>
          <p:spPr>
            <a:xfrm>
              <a:off x="3628825" y="3724275"/>
              <a:ext cx="18150" cy="16550"/>
            </a:xfrm>
            <a:custGeom>
              <a:avLst/>
              <a:gdLst/>
              <a:ahLst/>
              <a:cxnLst/>
              <a:rect l="l" t="t" r="r" b="b"/>
              <a:pathLst>
                <a:path w="726" h="662" extrusionOk="0">
                  <a:moveTo>
                    <a:pt x="375" y="0"/>
                  </a:moveTo>
                  <a:cubicBezTo>
                    <a:pt x="292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cubicBezTo>
                    <a:pt x="190" y="630"/>
                    <a:pt x="277" y="662"/>
                    <a:pt x="363" y="662"/>
                  </a:cubicBezTo>
                  <a:cubicBezTo>
                    <a:pt x="450" y="662"/>
                    <a:pt x="536" y="630"/>
                    <a:pt x="599" y="567"/>
                  </a:cubicBezTo>
                  <a:cubicBezTo>
                    <a:pt x="725" y="441"/>
                    <a:pt x="725" y="221"/>
                    <a:pt x="599" y="95"/>
                  </a:cubicBezTo>
                  <a:cubicBezTo>
                    <a:pt x="536" y="32"/>
                    <a:pt x="458" y="0"/>
                    <a:pt x="3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61" name="Google Shape;9510;p73">
              <a:extLst>
                <a:ext uri="{FF2B5EF4-FFF2-40B4-BE49-F238E27FC236}">
                  <a16:creationId xmlns:a16="http://schemas.microsoft.com/office/drawing/2014/main" id="{95A846E3-ABF6-49FF-E900-04E41BF6761F}"/>
                </a:ext>
              </a:extLst>
            </p:cNvPr>
            <p:cNvSpPr/>
            <p:nvPr/>
          </p:nvSpPr>
          <p:spPr>
            <a:xfrm>
              <a:off x="3590250" y="3689400"/>
              <a:ext cx="94525" cy="86675"/>
            </a:xfrm>
            <a:custGeom>
              <a:avLst/>
              <a:gdLst/>
              <a:ahLst/>
              <a:cxnLst/>
              <a:rect l="l" t="t" r="r" b="b"/>
              <a:pathLst>
                <a:path w="3781" h="3467" extrusionOk="0">
                  <a:moveTo>
                    <a:pt x="1922" y="710"/>
                  </a:moveTo>
                  <a:cubicBezTo>
                    <a:pt x="2190" y="710"/>
                    <a:pt x="2458" y="812"/>
                    <a:pt x="2647" y="1017"/>
                  </a:cubicBezTo>
                  <a:cubicBezTo>
                    <a:pt x="3088" y="1395"/>
                    <a:pt x="3088" y="2088"/>
                    <a:pt x="2647" y="2466"/>
                  </a:cubicBezTo>
                  <a:cubicBezTo>
                    <a:pt x="2458" y="2671"/>
                    <a:pt x="2190" y="2773"/>
                    <a:pt x="1922" y="2773"/>
                  </a:cubicBezTo>
                  <a:cubicBezTo>
                    <a:pt x="1654" y="2773"/>
                    <a:pt x="1386" y="2671"/>
                    <a:pt x="1197" y="2466"/>
                  </a:cubicBezTo>
                  <a:cubicBezTo>
                    <a:pt x="788" y="2088"/>
                    <a:pt x="788" y="1395"/>
                    <a:pt x="1197" y="1017"/>
                  </a:cubicBezTo>
                  <a:cubicBezTo>
                    <a:pt x="1386" y="812"/>
                    <a:pt x="1654" y="710"/>
                    <a:pt x="1922" y="710"/>
                  </a:cubicBezTo>
                  <a:close/>
                  <a:moveTo>
                    <a:pt x="1930" y="1"/>
                  </a:moveTo>
                  <a:cubicBezTo>
                    <a:pt x="1489" y="1"/>
                    <a:pt x="1040" y="182"/>
                    <a:pt x="693" y="544"/>
                  </a:cubicBezTo>
                  <a:cubicBezTo>
                    <a:pt x="0" y="1206"/>
                    <a:pt x="0" y="2309"/>
                    <a:pt x="693" y="2970"/>
                  </a:cubicBezTo>
                  <a:cubicBezTo>
                    <a:pt x="1024" y="3301"/>
                    <a:pt x="1473" y="3466"/>
                    <a:pt x="1918" y="3466"/>
                  </a:cubicBezTo>
                  <a:cubicBezTo>
                    <a:pt x="2363" y="3466"/>
                    <a:pt x="2804" y="3301"/>
                    <a:pt x="3119" y="2970"/>
                  </a:cubicBezTo>
                  <a:cubicBezTo>
                    <a:pt x="3781" y="2309"/>
                    <a:pt x="3781" y="1206"/>
                    <a:pt x="3119" y="544"/>
                  </a:cubicBezTo>
                  <a:cubicBezTo>
                    <a:pt x="2804" y="182"/>
                    <a:pt x="2371" y="1"/>
                    <a:pt x="19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62" name="Google Shape;9511;p73">
              <a:extLst>
                <a:ext uri="{FF2B5EF4-FFF2-40B4-BE49-F238E27FC236}">
                  <a16:creationId xmlns:a16="http://schemas.microsoft.com/office/drawing/2014/main" id="{64FEE7AE-8DEB-4F1D-2E9B-22B9D4B7BFD7}"/>
                </a:ext>
              </a:extLst>
            </p:cNvPr>
            <p:cNvSpPr/>
            <p:nvPr/>
          </p:nvSpPr>
          <p:spPr>
            <a:xfrm>
              <a:off x="3674525" y="3601400"/>
              <a:ext cx="118150" cy="118950"/>
            </a:xfrm>
            <a:custGeom>
              <a:avLst/>
              <a:gdLst/>
              <a:ahLst/>
              <a:cxnLst/>
              <a:rect l="l" t="t" r="r" b="b"/>
              <a:pathLst>
                <a:path w="4726" h="4758" extrusionOk="0">
                  <a:moveTo>
                    <a:pt x="3533" y="0"/>
                  </a:moveTo>
                  <a:cubicBezTo>
                    <a:pt x="3442" y="0"/>
                    <a:pt x="3355" y="32"/>
                    <a:pt x="3308" y="95"/>
                  </a:cubicBezTo>
                  <a:lnTo>
                    <a:pt x="0" y="3308"/>
                  </a:lnTo>
                  <a:cubicBezTo>
                    <a:pt x="410" y="3623"/>
                    <a:pt x="788" y="4127"/>
                    <a:pt x="1953" y="4758"/>
                  </a:cubicBezTo>
                  <a:lnTo>
                    <a:pt x="4600" y="2678"/>
                  </a:lnTo>
                  <a:cubicBezTo>
                    <a:pt x="4663" y="2615"/>
                    <a:pt x="4726" y="2521"/>
                    <a:pt x="4726" y="2395"/>
                  </a:cubicBezTo>
                  <a:cubicBezTo>
                    <a:pt x="4726" y="1544"/>
                    <a:pt x="4348" y="693"/>
                    <a:pt x="3781" y="95"/>
                  </a:cubicBezTo>
                  <a:cubicBezTo>
                    <a:pt x="3718" y="32"/>
                    <a:pt x="3623" y="0"/>
                    <a:pt x="35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63" name="Google Shape;9512;p73">
              <a:extLst>
                <a:ext uri="{FF2B5EF4-FFF2-40B4-BE49-F238E27FC236}">
                  <a16:creationId xmlns:a16="http://schemas.microsoft.com/office/drawing/2014/main" id="{36D41834-8F66-5C9B-812C-9841E91640F1}"/>
                </a:ext>
              </a:extLst>
            </p:cNvPr>
            <p:cNvSpPr/>
            <p:nvPr/>
          </p:nvSpPr>
          <p:spPr>
            <a:xfrm>
              <a:off x="3631200" y="3774675"/>
              <a:ext cx="103200" cy="102400"/>
            </a:xfrm>
            <a:custGeom>
              <a:avLst/>
              <a:gdLst/>
              <a:ahLst/>
              <a:cxnLst/>
              <a:rect l="l" t="t" r="r" b="b"/>
              <a:pathLst>
                <a:path w="4128" h="4096" extrusionOk="0">
                  <a:moveTo>
                    <a:pt x="2048" y="0"/>
                  </a:moveTo>
                  <a:cubicBezTo>
                    <a:pt x="1985" y="32"/>
                    <a:pt x="1985" y="63"/>
                    <a:pt x="1954" y="126"/>
                  </a:cubicBezTo>
                  <a:cubicBezTo>
                    <a:pt x="1506" y="546"/>
                    <a:pt x="859" y="767"/>
                    <a:pt x="235" y="767"/>
                  </a:cubicBezTo>
                  <a:cubicBezTo>
                    <a:pt x="156" y="767"/>
                    <a:pt x="78" y="764"/>
                    <a:pt x="0" y="756"/>
                  </a:cubicBezTo>
                  <a:lnTo>
                    <a:pt x="0" y="756"/>
                  </a:lnTo>
                  <a:cubicBezTo>
                    <a:pt x="567" y="1670"/>
                    <a:pt x="1355" y="3749"/>
                    <a:pt x="1418" y="3875"/>
                  </a:cubicBezTo>
                  <a:cubicBezTo>
                    <a:pt x="1450" y="4001"/>
                    <a:pt x="1607" y="4096"/>
                    <a:pt x="1733" y="4096"/>
                  </a:cubicBezTo>
                  <a:cubicBezTo>
                    <a:pt x="1891" y="4096"/>
                    <a:pt x="1985" y="4033"/>
                    <a:pt x="2048" y="3875"/>
                  </a:cubicBezTo>
                  <a:lnTo>
                    <a:pt x="2426" y="2647"/>
                  </a:lnTo>
                  <a:lnTo>
                    <a:pt x="3182" y="2647"/>
                  </a:lnTo>
                  <a:cubicBezTo>
                    <a:pt x="4128" y="2647"/>
                    <a:pt x="2710" y="630"/>
                    <a:pt x="20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64" name="Google Shape;9513;p73">
              <a:extLst>
                <a:ext uri="{FF2B5EF4-FFF2-40B4-BE49-F238E27FC236}">
                  <a16:creationId xmlns:a16="http://schemas.microsoft.com/office/drawing/2014/main" id="{68D44C7E-E322-E28B-D9DF-8A00542EA7EF}"/>
                </a:ext>
              </a:extLst>
            </p:cNvPr>
            <p:cNvSpPr/>
            <p:nvPr/>
          </p:nvSpPr>
          <p:spPr>
            <a:xfrm>
              <a:off x="3691850" y="3726625"/>
              <a:ext cx="89800" cy="89050"/>
            </a:xfrm>
            <a:custGeom>
              <a:avLst/>
              <a:gdLst/>
              <a:ahLst/>
              <a:cxnLst/>
              <a:rect l="l" t="t" r="r" b="b"/>
              <a:pathLst>
                <a:path w="3592" h="3562" extrusionOk="0">
                  <a:moveTo>
                    <a:pt x="252" y="1"/>
                  </a:moveTo>
                  <a:cubicBezTo>
                    <a:pt x="284" y="410"/>
                    <a:pt x="189" y="883"/>
                    <a:pt x="0" y="1292"/>
                  </a:cubicBezTo>
                  <a:cubicBezTo>
                    <a:pt x="630" y="1922"/>
                    <a:pt x="1134" y="2615"/>
                    <a:pt x="1544" y="3466"/>
                  </a:cubicBezTo>
                  <a:cubicBezTo>
                    <a:pt x="1565" y="3530"/>
                    <a:pt x="1634" y="3562"/>
                    <a:pt x="1715" y="3562"/>
                  </a:cubicBezTo>
                  <a:cubicBezTo>
                    <a:pt x="1874" y="3562"/>
                    <a:pt x="2080" y="3443"/>
                    <a:pt x="2080" y="3214"/>
                  </a:cubicBezTo>
                  <a:lnTo>
                    <a:pt x="2080" y="2458"/>
                  </a:lnTo>
                  <a:lnTo>
                    <a:pt x="3308" y="2080"/>
                  </a:lnTo>
                  <a:cubicBezTo>
                    <a:pt x="3497" y="1985"/>
                    <a:pt x="3592" y="1891"/>
                    <a:pt x="3592" y="1733"/>
                  </a:cubicBezTo>
                  <a:cubicBezTo>
                    <a:pt x="3592" y="1576"/>
                    <a:pt x="3497" y="1450"/>
                    <a:pt x="3340" y="1418"/>
                  </a:cubicBezTo>
                  <a:cubicBezTo>
                    <a:pt x="3182" y="1355"/>
                    <a:pt x="1134" y="568"/>
                    <a:pt x="2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65" name="Google Shape;9514;p73">
              <a:extLst>
                <a:ext uri="{FF2B5EF4-FFF2-40B4-BE49-F238E27FC236}">
                  <a16:creationId xmlns:a16="http://schemas.microsoft.com/office/drawing/2014/main" id="{832B842A-2C98-082A-6B4D-7D062F807C00}"/>
                </a:ext>
              </a:extLst>
            </p:cNvPr>
            <p:cNvSpPr/>
            <p:nvPr/>
          </p:nvSpPr>
          <p:spPr>
            <a:xfrm>
              <a:off x="3505175" y="3767575"/>
              <a:ext cx="120525" cy="118175"/>
            </a:xfrm>
            <a:custGeom>
              <a:avLst/>
              <a:gdLst/>
              <a:ahLst/>
              <a:cxnLst/>
              <a:rect l="l" t="t" r="r" b="b"/>
              <a:pathLst>
                <a:path w="4821" h="4727" extrusionOk="0">
                  <a:moveTo>
                    <a:pt x="3372" y="1"/>
                  </a:moveTo>
                  <a:lnTo>
                    <a:pt x="95" y="3277"/>
                  </a:lnTo>
                  <a:cubicBezTo>
                    <a:pt x="1" y="3435"/>
                    <a:pt x="1" y="3687"/>
                    <a:pt x="158" y="3781"/>
                  </a:cubicBezTo>
                  <a:cubicBezTo>
                    <a:pt x="788" y="4411"/>
                    <a:pt x="1607" y="4727"/>
                    <a:pt x="2458" y="4727"/>
                  </a:cubicBezTo>
                  <a:cubicBezTo>
                    <a:pt x="2584" y="4727"/>
                    <a:pt x="2679" y="4695"/>
                    <a:pt x="2742" y="4632"/>
                  </a:cubicBezTo>
                  <a:lnTo>
                    <a:pt x="4821" y="1986"/>
                  </a:lnTo>
                  <a:cubicBezTo>
                    <a:pt x="4254" y="851"/>
                    <a:pt x="3718" y="442"/>
                    <a:pt x="33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66" name="Google Shape;9515;p73">
              <a:extLst>
                <a:ext uri="{FF2B5EF4-FFF2-40B4-BE49-F238E27FC236}">
                  <a16:creationId xmlns:a16="http://schemas.microsoft.com/office/drawing/2014/main" id="{EE42EBA0-C8C7-23EE-916A-D0F0EA38C740}"/>
                </a:ext>
              </a:extLst>
            </p:cNvPr>
            <p:cNvSpPr/>
            <p:nvPr/>
          </p:nvSpPr>
          <p:spPr>
            <a:xfrm>
              <a:off x="3631200" y="3591950"/>
              <a:ext cx="104000" cy="84300"/>
            </a:xfrm>
            <a:custGeom>
              <a:avLst/>
              <a:gdLst/>
              <a:ahLst/>
              <a:cxnLst/>
              <a:rect l="l" t="t" r="r" b="b"/>
              <a:pathLst>
                <a:path w="4160" h="3372" extrusionOk="0">
                  <a:moveTo>
                    <a:pt x="2836" y="0"/>
                  </a:moveTo>
                  <a:cubicBezTo>
                    <a:pt x="2678" y="0"/>
                    <a:pt x="2584" y="32"/>
                    <a:pt x="2521" y="95"/>
                  </a:cubicBezTo>
                  <a:lnTo>
                    <a:pt x="0" y="3245"/>
                  </a:lnTo>
                  <a:cubicBezTo>
                    <a:pt x="90" y="3238"/>
                    <a:pt x="181" y="3234"/>
                    <a:pt x="272" y="3234"/>
                  </a:cubicBezTo>
                  <a:cubicBezTo>
                    <a:pt x="568" y="3234"/>
                    <a:pt x="870" y="3275"/>
                    <a:pt x="1135" y="3371"/>
                  </a:cubicBezTo>
                  <a:cubicBezTo>
                    <a:pt x="1324" y="3119"/>
                    <a:pt x="3939" y="567"/>
                    <a:pt x="4159" y="347"/>
                  </a:cubicBezTo>
                  <a:cubicBezTo>
                    <a:pt x="3718" y="158"/>
                    <a:pt x="3308" y="0"/>
                    <a:pt x="28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67" name="Google Shape;9516;p73">
              <a:extLst>
                <a:ext uri="{FF2B5EF4-FFF2-40B4-BE49-F238E27FC236}">
                  <a16:creationId xmlns:a16="http://schemas.microsoft.com/office/drawing/2014/main" id="{F63F5A23-B75A-459D-301A-FBF7242580B4}"/>
                </a:ext>
              </a:extLst>
            </p:cNvPr>
            <p:cNvSpPr/>
            <p:nvPr/>
          </p:nvSpPr>
          <p:spPr>
            <a:xfrm>
              <a:off x="3497300" y="3721900"/>
              <a:ext cx="84300" cy="107150"/>
            </a:xfrm>
            <a:custGeom>
              <a:avLst/>
              <a:gdLst/>
              <a:ahLst/>
              <a:cxnLst/>
              <a:rect l="l" t="t" r="r" b="b"/>
              <a:pathLst>
                <a:path w="3372" h="4286" extrusionOk="0">
                  <a:moveTo>
                    <a:pt x="3246" y="1"/>
                  </a:moveTo>
                  <a:lnTo>
                    <a:pt x="95" y="2552"/>
                  </a:lnTo>
                  <a:cubicBezTo>
                    <a:pt x="32" y="2615"/>
                    <a:pt x="1" y="2710"/>
                    <a:pt x="1" y="2836"/>
                  </a:cubicBezTo>
                  <a:cubicBezTo>
                    <a:pt x="1" y="3340"/>
                    <a:pt x="95" y="3844"/>
                    <a:pt x="347" y="4285"/>
                  </a:cubicBezTo>
                  <a:lnTo>
                    <a:pt x="3372" y="1261"/>
                  </a:lnTo>
                  <a:cubicBezTo>
                    <a:pt x="3214" y="851"/>
                    <a:pt x="3183" y="410"/>
                    <a:pt x="32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64" name="Google Shape;9517;p73">
            <a:extLst>
              <a:ext uri="{FF2B5EF4-FFF2-40B4-BE49-F238E27FC236}">
                <a16:creationId xmlns:a16="http://schemas.microsoft.com/office/drawing/2014/main" id="{C4848E15-5043-5425-AA0E-FA3EC80AABAF}"/>
              </a:ext>
            </a:extLst>
          </p:cNvPr>
          <p:cNvGrpSpPr/>
          <p:nvPr/>
        </p:nvGrpSpPr>
        <p:grpSpPr>
          <a:xfrm>
            <a:off x="5835949" y="5428975"/>
            <a:ext cx="533134" cy="533178"/>
            <a:chOff x="3497300" y="3955025"/>
            <a:chExt cx="295375" cy="295400"/>
          </a:xfrm>
          <a:solidFill>
            <a:schemeClr val="bg1"/>
          </a:solidFill>
        </p:grpSpPr>
        <p:sp>
          <p:nvSpPr>
            <p:cNvPr id="7757" name="Google Shape;9518;p73">
              <a:extLst>
                <a:ext uri="{FF2B5EF4-FFF2-40B4-BE49-F238E27FC236}">
                  <a16:creationId xmlns:a16="http://schemas.microsoft.com/office/drawing/2014/main" id="{2E5685B2-0CBE-A196-49AF-A72D5FD701D3}"/>
                </a:ext>
              </a:extLst>
            </p:cNvPr>
            <p:cNvSpPr/>
            <p:nvPr/>
          </p:nvSpPr>
          <p:spPr>
            <a:xfrm>
              <a:off x="3660350" y="4035375"/>
              <a:ext cx="132325" cy="155175"/>
            </a:xfrm>
            <a:custGeom>
              <a:avLst/>
              <a:gdLst/>
              <a:ahLst/>
              <a:cxnLst/>
              <a:rect l="l" t="t" r="r" b="b"/>
              <a:pathLst>
                <a:path w="5293" h="6207" extrusionOk="0">
                  <a:moveTo>
                    <a:pt x="4663" y="0"/>
                  </a:moveTo>
                  <a:lnTo>
                    <a:pt x="0" y="2773"/>
                  </a:lnTo>
                  <a:lnTo>
                    <a:pt x="4127" y="6207"/>
                  </a:lnTo>
                  <a:cubicBezTo>
                    <a:pt x="4852" y="5199"/>
                    <a:pt x="5293" y="4033"/>
                    <a:pt x="5293" y="2678"/>
                  </a:cubicBezTo>
                  <a:cubicBezTo>
                    <a:pt x="5293" y="1733"/>
                    <a:pt x="5041" y="851"/>
                    <a:pt x="46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58" name="Google Shape;9519;p73">
              <a:extLst>
                <a:ext uri="{FF2B5EF4-FFF2-40B4-BE49-F238E27FC236}">
                  <a16:creationId xmlns:a16="http://schemas.microsoft.com/office/drawing/2014/main" id="{6A265A07-09D0-AFB2-F77F-408BD6829B01}"/>
                </a:ext>
              </a:extLst>
            </p:cNvPr>
            <p:cNvSpPr/>
            <p:nvPr/>
          </p:nvSpPr>
          <p:spPr>
            <a:xfrm>
              <a:off x="3653250" y="3955025"/>
              <a:ext cx="114225" cy="133150"/>
            </a:xfrm>
            <a:custGeom>
              <a:avLst/>
              <a:gdLst/>
              <a:ahLst/>
              <a:cxnLst/>
              <a:rect l="l" t="t" r="r" b="b"/>
              <a:pathLst>
                <a:path w="4569" h="5326" extrusionOk="0">
                  <a:moveTo>
                    <a:pt x="1" y="1"/>
                  </a:moveTo>
                  <a:lnTo>
                    <a:pt x="1" y="5325"/>
                  </a:lnTo>
                  <a:lnTo>
                    <a:pt x="4569" y="2679"/>
                  </a:lnTo>
                  <a:cubicBezTo>
                    <a:pt x="3561" y="1167"/>
                    <a:pt x="1891" y="127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59" name="Google Shape;9520;p73">
              <a:extLst>
                <a:ext uri="{FF2B5EF4-FFF2-40B4-BE49-F238E27FC236}">
                  <a16:creationId xmlns:a16="http://schemas.microsoft.com/office/drawing/2014/main" id="{50A7F2C9-21DE-E22F-C41B-9E06A53B56AD}"/>
                </a:ext>
              </a:extLst>
            </p:cNvPr>
            <p:cNvSpPr/>
            <p:nvPr/>
          </p:nvSpPr>
          <p:spPr>
            <a:xfrm>
              <a:off x="3497300" y="3955025"/>
              <a:ext cx="256000" cy="295400"/>
            </a:xfrm>
            <a:custGeom>
              <a:avLst/>
              <a:gdLst/>
              <a:ahLst/>
              <a:cxnLst/>
              <a:rect l="l" t="t" r="r" b="b"/>
              <a:pathLst>
                <a:path w="10240" h="11816" extrusionOk="0">
                  <a:moveTo>
                    <a:pt x="5577" y="1"/>
                  </a:moveTo>
                  <a:cubicBezTo>
                    <a:pt x="2521" y="190"/>
                    <a:pt x="1" y="2805"/>
                    <a:pt x="1" y="5892"/>
                  </a:cubicBezTo>
                  <a:cubicBezTo>
                    <a:pt x="1" y="9137"/>
                    <a:pt x="2678" y="11815"/>
                    <a:pt x="5923" y="11815"/>
                  </a:cubicBezTo>
                  <a:cubicBezTo>
                    <a:pt x="7625" y="11815"/>
                    <a:pt x="9168" y="11059"/>
                    <a:pt x="10240" y="9925"/>
                  </a:cubicBezTo>
                  <a:lnTo>
                    <a:pt x="5703" y="6176"/>
                  </a:lnTo>
                  <a:cubicBezTo>
                    <a:pt x="5608" y="6144"/>
                    <a:pt x="5577" y="5987"/>
                    <a:pt x="5577" y="5892"/>
                  </a:cubicBezTo>
                  <a:lnTo>
                    <a:pt x="55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65" name="Google Shape;9521;p73">
            <a:extLst>
              <a:ext uri="{FF2B5EF4-FFF2-40B4-BE49-F238E27FC236}">
                <a16:creationId xmlns:a16="http://schemas.microsoft.com/office/drawing/2014/main" id="{3801E191-635A-B44B-6DD4-239452A0597F}"/>
              </a:ext>
            </a:extLst>
          </p:cNvPr>
          <p:cNvGrpSpPr/>
          <p:nvPr/>
        </p:nvGrpSpPr>
        <p:grpSpPr>
          <a:xfrm>
            <a:off x="9232914" y="4108710"/>
            <a:ext cx="500464" cy="532366"/>
            <a:chOff x="5364750" y="3235150"/>
            <a:chExt cx="277275" cy="294950"/>
          </a:xfrm>
          <a:solidFill>
            <a:schemeClr val="bg1"/>
          </a:solidFill>
        </p:grpSpPr>
        <p:sp>
          <p:nvSpPr>
            <p:cNvPr id="7749" name="Google Shape;9522;p73">
              <a:extLst>
                <a:ext uri="{FF2B5EF4-FFF2-40B4-BE49-F238E27FC236}">
                  <a16:creationId xmlns:a16="http://schemas.microsoft.com/office/drawing/2014/main" id="{0BD42567-36D3-F33B-EC42-24F5E94C0FFC}"/>
                </a:ext>
              </a:extLst>
            </p:cNvPr>
            <p:cNvSpPr/>
            <p:nvPr/>
          </p:nvSpPr>
          <p:spPr>
            <a:xfrm>
              <a:off x="5502600" y="32351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50" name="Google Shape;9523;p73">
              <a:extLst>
                <a:ext uri="{FF2B5EF4-FFF2-40B4-BE49-F238E27FC236}">
                  <a16:creationId xmlns:a16="http://schemas.microsoft.com/office/drawing/2014/main" id="{B09680FE-AF97-C5BB-606C-A13918FF1A9A}"/>
                </a:ext>
              </a:extLst>
            </p:cNvPr>
            <p:cNvSpPr/>
            <p:nvPr/>
          </p:nvSpPr>
          <p:spPr>
            <a:xfrm>
              <a:off x="5555375" y="3253850"/>
              <a:ext cx="35450" cy="34100"/>
            </a:xfrm>
            <a:custGeom>
              <a:avLst/>
              <a:gdLst/>
              <a:ahLst/>
              <a:cxnLst/>
              <a:rect l="l" t="t" r="r" b="b"/>
              <a:pathLst>
                <a:path w="1418" h="1364" extrusionOk="0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51" name="Google Shape;9524;p73">
              <a:extLst>
                <a:ext uri="{FF2B5EF4-FFF2-40B4-BE49-F238E27FC236}">
                  <a16:creationId xmlns:a16="http://schemas.microsoft.com/office/drawing/2014/main" id="{60B16C25-02A7-1C33-3EB6-D3DD6C94B172}"/>
                </a:ext>
              </a:extLst>
            </p:cNvPr>
            <p:cNvSpPr/>
            <p:nvPr/>
          </p:nvSpPr>
          <p:spPr>
            <a:xfrm>
              <a:off x="5606550" y="335722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52" name="Google Shape;9525;p73">
              <a:extLst>
                <a:ext uri="{FF2B5EF4-FFF2-40B4-BE49-F238E27FC236}">
                  <a16:creationId xmlns:a16="http://schemas.microsoft.com/office/drawing/2014/main" id="{1A88E85F-0978-A178-C39C-2B48A3DEC2CF}"/>
                </a:ext>
              </a:extLst>
            </p:cNvPr>
            <p:cNvSpPr/>
            <p:nvPr/>
          </p:nvSpPr>
          <p:spPr>
            <a:xfrm>
              <a:off x="5364750" y="335722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53" name="Google Shape;9526;p73">
              <a:extLst>
                <a:ext uri="{FF2B5EF4-FFF2-40B4-BE49-F238E27FC236}">
                  <a16:creationId xmlns:a16="http://schemas.microsoft.com/office/drawing/2014/main" id="{0E6337AF-BADE-C41E-4860-4EA66E7C38D6}"/>
                </a:ext>
              </a:extLst>
            </p:cNvPr>
            <p:cNvSpPr/>
            <p:nvPr/>
          </p:nvSpPr>
          <p:spPr>
            <a:xfrm>
              <a:off x="5433275" y="3253850"/>
              <a:ext cx="35475" cy="34100"/>
            </a:xfrm>
            <a:custGeom>
              <a:avLst/>
              <a:gdLst/>
              <a:ahLst/>
              <a:cxnLst/>
              <a:rect l="l" t="t" r="r" b="b"/>
              <a:pathLst>
                <a:path w="1419" h="1364" extrusionOk="0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54" name="Google Shape;9527;p73">
              <a:extLst>
                <a:ext uri="{FF2B5EF4-FFF2-40B4-BE49-F238E27FC236}">
                  <a16:creationId xmlns:a16="http://schemas.microsoft.com/office/drawing/2014/main" id="{1D6015EE-D8F2-C4D8-6191-93726236245D}"/>
                </a:ext>
              </a:extLst>
            </p:cNvPr>
            <p:cNvSpPr/>
            <p:nvPr/>
          </p:nvSpPr>
          <p:spPr>
            <a:xfrm>
              <a:off x="5380500" y="3287775"/>
              <a:ext cx="37050" cy="25975"/>
            </a:xfrm>
            <a:custGeom>
              <a:avLst/>
              <a:gdLst/>
              <a:ahLst/>
              <a:cxnLst/>
              <a:rect l="l" t="t" r="r" b="b"/>
              <a:pathLst>
                <a:path w="1482" h="1039" extrusionOk="0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55" name="Google Shape;9528;p73">
              <a:extLst>
                <a:ext uri="{FF2B5EF4-FFF2-40B4-BE49-F238E27FC236}">
                  <a16:creationId xmlns:a16="http://schemas.microsoft.com/office/drawing/2014/main" id="{9A6D08A4-1FCF-DE9C-92AF-FAA7751A9051}"/>
                </a:ext>
              </a:extLst>
            </p:cNvPr>
            <p:cNvSpPr/>
            <p:nvPr/>
          </p:nvSpPr>
          <p:spPr>
            <a:xfrm>
              <a:off x="5588450" y="3288075"/>
              <a:ext cx="37025" cy="26800"/>
            </a:xfrm>
            <a:custGeom>
              <a:avLst/>
              <a:gdLst/>
              <a:ahLst/>
              <a:cxnLst/>
              <a:rect l="l" t="t" r="r" b="b"/>
              <a:pathLst>
                <a:path w="1481" h="1072" extrusionOk="0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56" name="Google Shape;9529;p73">
              <a:extLst>
                <a:ext uri="{FF2B5EF4-FFF2-40B4-BE49-F238E27FC236}">
                  <a16:creationId xmlns:a16="http://schemas.microsoft.com/office/drawing/2014/main" id="{1497A6EA-8F14-343C-5DB2-ECC0DF992193}"/>
                </a:ext>
              </a:extLst>
            </p:cNvPr>
            <p:cNvSpPr/>
            <p:nvPr/>
          </p:nvSpPr>
          <p:spPr>
            <a:xfrm>
              <a:off x="5412025" y="3286350"/>
              <a:ext cx="177225" cy="243750"/>
            </a:xfrm>
            <a:custGeom>
              <a:avLst/>
              <a:gdLst/>
              <a:ahLst/>
              <a:cxnLst/>
              <a:rect l="l" t="t" r="r" b="b"/>
              <a:pathLst>
                <a:path w="7089" h="9750" extrusionOk="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66" name="Google Shape;9530;p73">
            <a:extLst>
              <a:ext uri="{FF2B5EF4-FFF2-40B4-BE49-F238E27FC236}">
                <a16:creationId xmlns:a16="http://schemas.microsoft.com/office/drawing/2014/main" id="{28A61C9E-BF96-740E-F779-DDB0C9BE7064}"/>
              </a:ext>
            </a:extLst>
          </p:cNvPr>
          <p:cNvGrpSpPr/>
          <p:nvPr/>
        </p:nvGrpSpPr>
        <p:grpSpPr>
          <a:xfrm>
            <a:off x="9215136" y="4778973"/>
            <a:ext cx="536021" cy="537421"/>
            <a:chOff x="5355300" y="3598250"/>
            <a:chExt cx="296975" cy="297750"/>
          </a:xfrm>
          <a:solidFill>
            <a:schemeClr val="bg1"/>
          </a:solidFill>
        </p:grpSpPr>
        <p:sp>
          <p:nvSpPr>
            <p:cNvPr id="7741" name="Google Shape;9531;p73">
              <a:extLst>
                <a:ext uri="{FF2B5EF4-FFF2-40B4-BE49-F238E27FC236}">
                  <a16:creationId xmlns:a16="http://schemas.microsoft.com/office/drawing/2014/main" id="{648DAE5D-7766-46FB-2EDD-8AB101F5FAEA}"/>
                </a:ext>
              </a:extLst>
            </p:cNvPr>
            <p:cNvSpPr/>
            <p:nvPr/>
          </p:nvSpPr>
          <p:spPr>
            <a:xfrm>
              <a:off x="5355300" y="3703000"/>
              <a:ext cx="35475" cy="191425"/>
            </a:xfrm>
            <a:custGeom>
              <a:avLst/>
              <a:gdLst/>
              <a:ahLst/>
              <a:cxnLst/>
              <a:rect l="l" t="t" r="r" b="b"/>
              <a:pathLst>
                <a:path w="1419" h="7657" extrusionOk="0">
                  <a:moveTo>
                    <a:pt x="410" y="0"/>
                  </a:moveTo>
                  <a:cubicBezTo>
                    <a:pt x="221" y="0"/>
                    <a:pt x="64" y="158"/>
                    <a:pt x="64" y="347"/>
                  </a:cubicBezTo>
                  <a:cubicBezTo>
                    <a:pt x="1" y="2867"/>
                    <a:pt x="1" y="4789"/>
                    <a:pt x="1" y="7310"/>
                  </a:cubicBezTo>
                  <a:cubicBezTo>
                    <a:pt x="1" y="7530"/>
                    <a:pt x="158" y="7656"/>
                    <a:pt x="379" y="7656"/>
                  </a:cubicBezTo>
                  <a:cubicBezTo>
                    <a:pt x="568" y="7656"/>
                    <a:pt x="725" y="7530"/>
                    <a:pt x="725" y="7310"/>
                  </a:cubicBezTo>
                  <a:lnTo>
                    <a:pt x="725" y="1355"/>
                  </a:lnTo>
                  <a:lnTo>
                    <a:pt x="1418" y="1355"/>
                  </a:lnTo>
                  <a:lnTo>
                    <a:pt x="14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42" name="Google Shape;9532;p73">
              <a:extLst>
                <a:ext uri="{FF2B5EF4-FFF2-40B4-BE49-F238E27FC236}">
                  <a16:creationId xmlns:a16="http://schemas.microsoft.com/office/drawing/2014/main" id="{A11E6181-08A9-68B4-D9C5-7BA6883E2B8C}"/>
                </a:ext>
              </a:extLst>
            </p:cNvPr>
            <p:cNvSpPr/>
            <p:nvPr/>
          </p:nvSpPr>
          <p:spPr>
            <a:xfrm>
              <a:off x="5389175" y="3773100"/>
              <a:ext cx="122900" cy="122900"/>
            </a:xfrm>
            <a:custGeom>
              <a:avLst/>
              <a:gdLst/>
              <a:ahLst/>
              <a:cxnLst/>
              <a:rect l="l" t="t" r="r" b="b"/>
              <a:pathLst>
                <a:path w="4916" h="4916" extrusionOk="0">
                  <a:moveTo>
                    <a:pt x="2080" y="0"/>
                  </a:moveTo>
                  <a:lnTo>
                    <a:pt x="2080" y="693"/>
                  </a:lnTo>
                  <a:lnTo>
                    <a:pt x="1733" y="693"/>
                  </a:lnTo>
                  <a:cubicBezTo>
                    <a:pt x="788" y="693"/>
                    <a:pt x="0" y="1481"/>
                    <a:pt x="0" y="2458"/>
                  </a:cubicBezTo>
                  <a:cubicBezTo>
                    <a:pt x="0" y="2678"/>
                    <a:pt x="158" y="2836"/>
                    <a:pt x="347" y="2836"/>
                  </a:cubicBezTo>
                  <a:lnTo>
                    <a:pt x="2080" y="2836"/>
                  </a:lnTo>
                  <a:lnTo>
                    <a:pt x="2080" y="3529"/>
                  </a:lnTo>
                  <a:lnTo>
                    <a:pt x="1072" y="3529"/>
                  </a:lnTo>
                  <a:cubicBezTo>
                    <a:pt x="473" y="3529"/>
                    <a:pt x="32" y="4001"/>
                    <a:pt x="32" y="4569"/>
                  </a:cubicBezTo>
                  <a:cubicBezTo>
                    <a:pt x="32" y="4758"/>
                    <a:pt x="189" y="4915"/>
                    <a:pt x="410" y="4915"/>
                  </a:cubicBezTo>
                  <a:cubicBezTo>
                    <a:pt x="599" y="4915"/>
                    <a:pt x="757" y="4758"/>
                    <a:pt x="757" y="4569"/>
                  </a:cubicBezTo>
                  <a:cubicBezTo>
                    <a:pt x="757" y="4348"/>
                    <a:pt x="914" y="4190"/>
                    <a:pt x="1103" y="4190"/>
                  </a:cubicBezTo>
                  <a:lnTo>
                    <a:pt x="2143" y="4190"/>
                  </a:lnTo>
                  <a:lnTo>
                    <a:pt x="2143" y="4569"/>
                  </a:lnTo>
                  <a:cubicBezTo>
                    <a:pt x="2143" y="4758"/>
                    <a:pt x="2300" y="4915"/>
                    <a:pt x="2489" y="4915"/>
                  </a:cubicBezTo>
                  <a:cubicBezTo>
                    <a:pt x="2678" y="4915"/>
                    <a:pt x="2836" y="4758"/>
                    <a:pt x="2836" y="4569"/>
                  </a:cubicBezTo>
                  <a:lnTo>
                    <a:pt x="2836" y="4190"/>
                  </a:lnTo>
                  <a:lnTo>
                    <a:pt x="3876" y="4190"/>
                  </a:lnTo>
                  <a:cubicBezTo>
                    <a:pt x="4065" y="4190"/>
                    <a:pt x="4222" y="4348"/>
                    <a:pt x="4222" y="4569"/>
                  </a:cubicBezTo>
                  <a:cubicBezTo>
                    <a:pt x="4222" y="4758"/>
                    <a:pt x="4380" y="4915"/>
                    <a:pt x="4569" y="4915"/>
                  </a:cubicBezTo>
                  <a:cubicBezTo>
                    <a:pt x="4758" y="4915"/>
                    <a:pt x="4915" y="4758"/>
                    <a:pt x="4915" y="4569"/>
                  </a:cubicBezTo>
                  <a:cubicBezTo>
                    <a:pt x="4915" y="3970"/>
                    <a:pt x="4443" y="3529"/>
                    <a:pt x="3907" y="3529"/>
                  </a:cubicBezTo>
                  <a:lnTo>
                    <a:pt x="2867" y="3529"/>
                  </a:lnTo>
                  <a:lnTo>
                    <a:pt x="2867" y="2836"/>
                  </a:lnTo>
                  <a:lnTo>
                    <a:pt x="4537" y="2836"/>
                  </a:lnTo>
                  <a:lnTo>
                    <a:pt x="4537" y="2773"/>
                  </a:lnTo>
                  <a:cubicBezTo>
                    <a:pt x="4726" y="2773"/>
                    <a:pt x="4884" y="2615"/>
                    <a:pt x="4884" y="2426"/>
                  </a:cubicBezTo>
                  <a:cubicBezTo>
                    <a:pt x="4884" y="1481"/>
                    <a:pt x="4096" y="662"/>
                    <a:pt x="3151" y="662"/>
                  </a:cubicBezTo>
                  <a:lnTo>
                    <a:pt x="2804" y="662"/>
                  </a:lnTo>
                  <a:lnTo>
                    <a:pt x="28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43" name="Google Shape;9533;p73">
              <a:extLst>
                <a:ext uri="{FF2B5EF4-FFF2-40B4-BE49-F238E27FC236}">
                  <a16:creationId xmlns:a16="http://schemas.microsoft.com/office/drawing/2014/main" id="{E5BEFB9F-CEAE-B5E5-A425-DA1F8864C3C8}"/>
                </a:ext>
              </a:extLst>
            </p:cNvPr>
            <p:cNvSpPr/>
            <p:nvPr/>
          </p:nvSpPr>
          <p:spPr>
            <a:xfrm>
              <a:off x="5527800" y="3598250"/>
              <a:ext cx="105550" cy="35450"/>
            </a:xfrm>
            <a:custGeom>
              <a:avLst/>
              <a:gdLst/>
              <a:ahLst/>
              <a:cxnLst/>
              <a:rect l="l" t="t" r="r" b="b"/>
              <a:pathLst>
                <a:path w="4222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63" y="1103"/>
                    <a:pt x="378" y="1418"/>
                    <a:pt x="725" y="1418"/>
                  </a:cubicBezTo>
                  <a:lnTo>
                    <a:pt x="3875" y="1418"/>
                  </a:lnTo>
                  <a:cubicBezTo>
                    <a:pt x="4064" y="1418"/>
                    <a:pt x="4222" y="1260"/>
                    <a:pt x="4222" y="1071"/>
                  </a:cubicBezTo>
                  <a:lnTo>
                    <a:pt x="4222" y="378"/>
                  </a:lnTo>
                  <a:cubicBezTo>
                    <a:pt x="4222" y="158"/>
                    <a:pt x="4064" y="0"/>
                    <a:pt x="38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44" name="Google Shape;9534;p73">
              <a:extLst>
                <a:ext uri="{FF2B5EF4-FFF2-40B4-BE49-F238E27FC236}">
                  <a16:creationId xmlns:a16="http://schemas.microsoft.com/office/drawing/2014/main" id="{FBC7086A-C263-56EC-2A93-5C9E3B1B8503}"/>
                </a:ext>
              </a:extLst>
            </p:cNvPr>
            <p:cNvSpPr/>
            <p:nvPr/>
          </p:nvSpPr>
          <p:spPr>
            <a:xfrm>
              <a:off x="5545900" y="3651800"/>
              <a:ext cx="104800" cy="35475"/>
            </a:xfrm>
            <a:custGeom>
              <a:avLst/>
              <a:gdLst/>
              <a:ahLst/>
              <a:cxnLst/>
              <a:rect l="l" t="t" r="r" b="b"/>
              <a:pathLst>
                <a:path w="4192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3845" y="1418"/>
                  </a:lnTo>
                  <a:cubicBezTo>
                    <a:pt x="4065" y="1418"/>
                    <a:pt x="4191" y="1261"/>
                    <a:pt x="4191" y="1072"/>
                  </a:cubicBezTo>
                  <a:lnTo>
                    <a:pt x="4191" y="347"/>
                  </a:lnTo>
                  <a:cubicBezTo>
                    <a:pt x="4191" y="158"/>
                    <a:pt x="4065" y="1"/>
                    <a:pt x="38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45" name="Google Shape;9535;p73">
              <a:extLst>
                <a:ext uri="{FF2B5EF4-FFF2-40B4-BE49-F238E27FC236}">
                  <a16:creationId xmlns:a16="http://schemas.microsoft.com/office/drawing/2014/main" id="{4441746B-8C7E-0461-F840-014E5838CD2E}"/>
                </a:ext>
              </a:extLst>
            </p:cNvPr>
            <p:cNvSpPr/>
            <p:nvPr/>
          </p:nvSpPr>
          <p:spPr>
            <a:xfrm>
              <a:off x="5529375" y="3754975"/>
              <a:ext cx="122100" cy="35475"/>
            </a:xfrm>
            <a:custGeom>
              <a:avLst/>
              <a:gdLst/>
              <a:ahLst/>
              <a:cxnLst/>
              <a:rect l="l" t="t" r="r" b="b"/>
              <a:pathLst>
                <a:path w="4884" h="1419" extrusionOk="0">
                  <a:moveTo>
                    <a:pt x="0" y="1"/>
                  </a:moveTo>
                  <a:lnTo>
                    <a:pt x="0" y="1418"/>
                  </a:lnTo>
                  <a:lnTo>
                    <a:pt x="4884" y="1418"/>
                  </a:lnTo>
                  <a:lnTo>
                    <a:pt x="4884" y="1"/>
                  </a:lnTo>
                  <a:lnTo>
                    <a:pt x="2773" y="1"/>
                  </a:lnTo>
                  <a:lnTo>
                    <a:pt x="2773" y="347"/>
                  </a:lnTo>
                  <a:cubicBezTo>
                    <a:pt x="2773" y="568"/>
                    <a:pt x="2615" y="725"/>
                    <a:pt x="2426" y="725"/>
                  </a:cubicBezTo>
                  <a:cubicBezTo>
                    <a:pt x="2237" y="725"/>
                    <a:pt x="2080" y="568"/>
                    <a:pt x="2080" y="347"/>
                  </a:cubicBezTo>
                  <a:lnTo>
                    <a:pt x="208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46" name="Google Shape;9536;p73">
              <a:extLst>
                <a:ext uri="{FF2B5EF4-FFF2-40B4-BE49-F238E27FC236}">
                  <a16:creationId xmlns:a16="http://schemas.microsoft.com/office/drawing/2014/main" id="{3350C7A6-B5A6-BC4D-2CC7-9B43E1C6541E}"/>
                </a:ext>
              </a:extLst>
            </p:cNvPr>
            <p:cNvSpPr/>
            <p:nvPr/>
          </p:nvSpPr>
          <p:spPr>
            <a:xfrm>
              <a:off x="5511250" y="3703000"/>
              <a:ext cx="140225" cy="33900"/>
            </a:xfrm>
            <a:custGeom>
              <a:avLst/>
              <a:gdLst/>
              <a:ahLst/>
              <a:cxnLst/>
              <a:rect l="l" t="t" r="r" b="b"/>
              <a:pathLst>
                <a:path w="5609" h="1356" extrusionOk="0">
                  <a:moveTo>
                    <a:pt x="1" y="0"/>
                  </a:moveTo>
                  <a:lnTo>
                    <a:pt x="1" y="1355"/>
                  </a:lnTo>
                  <a:lnTo>
                    <a:pt x="5609" y="1355"/>
                  </a:lnTo>
                  <a:lnTo>
                    <a:pt x="5609" y="347"/>
                  </a:lnTo>
                  <a:cubicBezTo>
                    <a:pt x="5577" y="158"/>
                    <a:pt x="5451" y="0"/>
                    <a:pt x="52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47" name="Google Shape;9537;p73">
              <a:extLst>
                <a:ext uri="{FF2B5EF4-FFF2-40B4-BE49-F238E27FC236}">
                  <a16:creationId xmlns:a16="http://schemas.microsoft.com/office/drawing/2014/main" id="{392A7544-5EF4-E180-538D-0B6C0CC0D246}"/>
                </a:ext>
              </a:extLst>
            </p:cNvPr>
            <p:cNvSpPr/>
            <p:nvPr/>
          </p:nvSpPr>
          <p:spPr>
            <a:xfrm>
              <a:off x="5529375" y="3808550"/>
              <a:ext cx="122900" cy="87450"/>
            </a:xfrm>
            <a:custGeom>
              <a:avLst/>
              <a:gdLst/>
              <a:ahLst/>
              <a:cxnLst/>
              <a:rect l="l" t="t" r="r" b="b"/>
              <a:pathLst>
                <a:path w="4916" h="3498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cubicBezTo>
                    <a:pt x="536" y="3497"/>
                    <a:pt x="693" y="3340"/>
                    <a:pt x="693" y="3151"/>
                  </a:cubicBezTo>
                  <a:lnTo>
                    <a:pt x="693" y="1418"/>
                  </a:lnTo>
                  <a:lnTo>
                    <a:pt x="4190" y="1418"/>
                  </a:lnTo>
                  <a:lnTo>
                    <a:pt x="4190" y="3151"/>
                  </a:lnTo>
                  <a:cubicBezTo>
                    <a:pt x="4190" y="3340"/>
                    <a:pt x="4348" y="3497"/>
                    <a:pt x="4569" y="3497"/>
                  </a:cubicBezTo>
                  <a:cubicBezTo>
                    <a:pt x="4758" y="3497"/>
                    <a:pt x="4915" y="3340"/>
                    <a:pt x="4915" y="3151"/>
                  </a:cubicBezTo>
                  <a:lnTo>
                    <a:pt x="4915" y="0"/>
                  </a:lnTo>
                  <a:lnTo>
                    <a:pt x="2773" y="0"/>
                  </a:lnTo>
                  <a:lnTo>
                    <a:pt x="2773" y="347"/>
                  </a:lnTo>
                  <a:cubicBezTo>
                    <a:pt x="2773" y="536"/>
                    <a:pt x="2615" y="693"/>
                    <a:pt x="2426" y="693"/>
                  </a:cubicBezTo>
                  <a:cubicBezTo>
                    <a:pt x="2237" y="693"/>
                    <a:pt x="2080" y="536"/>
                    <a:pt x="2080" y="347"/>
                  </a:cubicBezTo>
                  <a:lnTo>
                    <a:pt x="208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48" name="Google Shape;9538;p73">
              <a:extLst>
                <a:ext uri="{FF2B5EF4-FFF2-40B4-BE49-F238E27FC236}">
                  <a16:creationId xmlns:a16="http://schemas.microsoft.com/office/drawing/2014/main" id="{ADF32EB8-E620-B9B1-3B16-9F5E1FC0E0EE}"/>
                </a:ext>
              </a:extLst>
            </p:cNvPr>
            <p:cNvSpPr/>
            <p:nvPr/>
          </p:nvSpPr>
          <p:spPr>
            <a:xfrm>
              <a:off x="5408075" y="3651025"/>
              <a:ext cx="86675" cy="103975"/>
            </a:xfrm>
            <a:custGeom>
              <a:avLst/>
              <a:gdLst/>
              <a:ahLst/>
              <a:cxnLst/>
              <a:rect l="l" t="t" r="r" b="b"/>
              <a:pathLst>
                <a:path w="3467" h="4159" extrusionOk="0">
                  <a:moveTo>
                    <a:pt x="1733" y="0"/>
                  </a:moveTo>
                  <a:cubicBezTo>
                    <a:pt x="788" y="0"/>
                    <a:pt x="1" y="788"/>
                    <a:pt x="1" y="1733"/>
                  </a:cubicBezTo>
                  <a:lnTo>
                    <a:pt x="1" y="3812"/>
                  </a:lnTo>
                  <a:cubicBezTo>
                    <a:pt x="1" y="4001"/>
                    <a:pt x="158" y="4159"/>
                    <a:pt x="347" y="4159"/>
                  </a:cubicBezTo>
                  <a:lnTo>
                    <a:pt x="3120" y="4159"/>
                  </a:lnTo>
                  <a:cubicBezTo>
                    <a:pt x="3309" y="4159"/>
                    <a:pt x="3466" y="4001"/>
                    <a:pt x="3466" y="3812"/>
                  </a:cubicBez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67" name="Google Shape;9539;p73">
            <a:extLst>
              <a:ext uri="{FF2B5EF4-FFF2-40B4-BE49-F238E27FC236}">
                <a16:creationId xmlns:a16="http://schemas.microsoft.com/office/drawing/2014/main" id="{EDCEABB1-41D2-AC89-9769-F046D78EA762}"/>
              </a:ext>
            </a:extLst>
          </p:cNvPr>
          <p:cNvGrpSpPr/>
          <p:nvPr/>
        </p:nvGrpSpPr>
        <p:grpSpPr>
          <a:xfrm>
            <a:off x="9221542" y="5522809"/>
            <a:ext cx="523206" cy="345511"/>
            <a:chOff x="5358450" y="4015675"/>
            <a:chExt cx="289875" cy="191425"/>
          </a:xfrm>
          <a:solidFill>
            <a:schemeClr val="bg1"/>
          </a:solidFill>
        </p:grpSpPr>
        <p:sp>
          <p:nvSpPr>
            <p:cNvPr id="7737" name="Google Shape;9540;p73">
              <a:extLst>
                <a:ext uri="{FF2B5EF4-FFF2-40B4-BE49-F238E27FC236}">
                  <a16:creationId xmlns:a16="http://schemas.microsoft.com/office/drawing/2014/main" id="{D70D566F-70C6-0931-79ED-8239DA526518}"/>
                </a:ext>
              </a:extLst>
            </p:cNvPr>
            <p:cNvSpPr/>
            <p:nvPr/>
          </p:nvSpPr>
          <p:spPr>
            <a:xfrm>
              <a:off x="5358450" y="4015675"/>
              <a:ext cx="289875" cy="89025"/>
            </a:xfrm>
            <a:custGeom>
              <a:avLst/>
              <a:gdLst/>
              <a:ahLst/>
              <a:cxnLst/>
              <a:rect l="l" t="t" r="r" b="b"/>
              <a:pathLst>
                <a:path w="11595" h="3561" extrusionOk="0">
                  <a:moveTo>
                    <a:pt x="5798" y="1"/>
                  </a:moveTo>
                  <a:cubicBezTo>
                    <a:pt x="2773" y="1"/>
                    <a:pt x="316" y="3120"/>
                    <a:pt x="1" y="3561"/>
                  </a:cubicBezTo>
                  <a:cubicBezTo>
                    <a:pt x="1229" y="2679"/>
                    <a:pt x="3561" y="1734"/>
                    <a:pt x="5798" y="1734"/>
                  </a:cubicBezTo>
                  <a:cubicBezTo>
                    <a:pt x="7751" y="1734"/>
                    <a:pt x="10051" y="2490"/>
                    <a:pt x="11595" y="3561"/>
                  </a:cubicBezTo>
                  <a:cubicBezTo>
                    <a:pt x="11280" y="3120"/>
                    <a:pt x="8822" y="1"/>
                    <a:pt x="57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38" name="Google Shape;9541;p73">
              <a:extLst>
                <a:ext uri="{FF2B5EF4-FFF2-40B4-BE49-F238E27FC236}">
                  <a16:creationId xmlns:a16="http://schemas.microsoft.com/office/drawing/2014/main" id="{EF62ADC5-7CA5-85A6-4C86-7FB92750F4B4}"/>
                </a:ext>
              </a:extLst>
            </p:cNvPr>
            <p:cNvSpPr/>
            <p:nvPr/>
          </p:nvSpPr>
          <p:spPr>
            <a:xfrm>
              <a:off x="5494725" y="41015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39" name="Google Shape;9542;p73">
              <a:extLst>
                <a:ext uri="{FF2B5EF4-FFF2-40B4-BE49-F238E27FC236}">
                  <a16:creationId xmlns:a16="http://schemas.microsoft.com/office/drawing/2014/main" id="{DD3361C3-4A93-D871-4CBF-9912FB593F93}"/>
                </a:ext>
              </a:extLst>
            </p:cNvPr>
            <p:cNvSpPr/>
            <p:nvPr/>
          </p:nvSpPr>
          <p:spPr>
            <a:xfrm>
              <a:off x="5460050" y="4077125"/>
              <a:ext cx="86675" cy="78000"/>
            </a:xfrm>
            <a:custGeom>
              <a:avLst/>
              <a:gdLst/>
              <a:ahLst/>
              <a:cxnLst/>
              <a:rect l="l" t="t" r="r" b="b"/>
              <a:pathLst>
                <a:path w="3467" h="3120" extrusionOk="0">
                  <a:moveTo>
                    <a:pt x="1734" y="315"/>
                  </a:moveTo>
                  <a:cubicBezTo>
                    <a:pt x="2332" y="315"/>
                    <a:pt x="2773" y="788"/>
                    <a:pt x="2773" y="1323"/>
                  </a:cubicBezTo>
                  <a:cubicBezTo>
                    <a:pt x="2773" y="1922"/>
                    <a:pt x="2269" y="2363"/>
                    <a:pt x="1734" y="2363"/>
                  </a:cubicBezTo>
                  <a:cubicBezTo>
                    <a:pt x="1135" y="2363"/>
                    <a:pt x="694" y="1890"/>
                    <a:pt x="694" y="1323"/>
                  </a:cubicBezTo>
                  <a:cubicBezTo>
                    <a:pt x="663" y="788"/>
                    <a:pt x="1135" y="315"/>
                    <a:pt x="1734" y="315"/>
                  </a:cubicBezTo>
                  <a:close/>
                  <a:moveTo>
                    <a:pt x="1734" y="0"/>
                  </a:moveTo>
                  <a:cubicBezTo>
                    <a:pt x="1324" y="0"/>
                    <a:pt x="978" y="32"/>
                    <a:pt x="599" y="63"/>
                  </a:cubicBezTo>
                  <a:cubicBezTo>
                    <a:pt x="190" y="378"/>
                    <a:pt x="1" y="851"/>
                    <a:pt x="1" y="1386"/>
                  </a:cubicBezTo>
                  <a:cubicBezTo>
                    <a:pt x="1" y="2332"/>
                    <a:pt x="789" y="3119"/>
                    <a:pt x="1734" y="3119"/>
                  </a:cubicBezTo>
                  <a:cubicBezTo>
                    <a:pt x="2679" y="3119"/>
                    <a:pt x="3466" y="2332"/>
                    <a:pt x="3466" y="1386"/>
                  </a:cubicBezTo>
                  <a:cubicBezTo>
                    <a:pt x="3466" y="851"/>
                    <a:pt x="3214" y="378"/>
                    <a:pt x="2868" y="63"/>
                  </a:cubicBezTo>
                  <a:cubicBezTo>
                    <a:pt x="2521" y="32"/>
                    <a:pt x="2112" y="0"/>
                    <a:pt x="17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40" name="Google Shape;9543;p73">
              <a:extLst>
                <a:ext uri="{FF2B5EF4-FFF2-40B4-BE49-F238E27FC236}">
                  <a16:creationId xmlns:a16="http://schemas.microsoft.com/office/drawing/2014/main" id="{009F6067-9A08-B065-B0AB-8E84CAE1F8AD}"/>
                </a:ext>
              </a:extLst>
            </p:cNvPr>
            <p:cNvSpPr/>
            <p:nvPr/>
          </p:nvSpPr>
          <p:spPr>
            <a:xfrm>
              <a:off x="5362400" y="4084200"/>
              <a:ext cx="282000" cy="122900"/>
            </a:xfrm>
            <a:custGeom>
              <a:avLst/>
              <a:gdLst/>
              <a:ahLst/>
              <a:cxnLst/>
              <a:rect l="l" t="t" r="r" b="b"/>
              <a:pathLst>
                <a:path w="11280" h="4916" extrusionOk="0">
                  <a:moveTo>
                    <a:pt x="3466" y="1"/>
                  </a:moveTo>
                  <a:lnTo>
                    <a:pt x="3466" y="1"/>
                  </a:lnTo>
                  <a:cubicBezTo>
                    <a:pt x="2332" y="253"/>
                    <a:pt x="1103" y="820"/>
                    <a:pt x="0" y="1576"/>
                  </a:cubicBezTo>
                  <a:cubicBezTo>
                    <a:pt x="693" y="2395"/>
                    <a:pt x="2899" y="4915"/>
                    <a:pt x="5640" y="4915"/>
                  </a:cubicBezTo>
                  <a:cubicBezTo>
                    <a:pt x="8349" y="4884"/>
                    <a:pt x="10617" y="2395"/>
                    <a:pt x="11279" y="1576"/>
                  </a:cubicBezTo>
                  <a:cubicBezTo>
                    <a:pt x="10176" y="820"/>
                    <a:pt x="8948" y="253"/>
                    <a:pt x="7814" y="1"/>
                  </a:cubicBezTo>
                  <a:lnTo>
                    <a:pt x="7814" y="1"/>
                  </a:lnTo>
                  <a:cubicBezTo>
                    <a:pt x="7971" y="347"/>
                    <a:pt x="8097" y="694"/>
                    <a:pt x="8097" y="1103"/>
                  </a:cubicBezTo>
                  <a:cubicBezTo>
                    <a:pt x="8097" y="2427"/>
                    <a:pt x="6994" y="3529"/>
                    <a:pt x="5640" y="3529"/>
                  </a:cubicBezTo>
                  <a:cubicBezTo>
                    <a:pt x="4316" y="3529"/>
                    <a:pt x="3214" y="2427"/>
                    <a:pt x="3214" y="1103"/>
                  </a:cubicBezTo>
                  <a:cubicBezTo>
                    <a:pt x="3214" y="694"/>
                    <a:pt x="3277" y="347"/>
                    <a:pt x="34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68" name="Google Shape;9544;p73">
            <a:extLst>
              <a:ext uri="{FF2B5EF4-FFF2-40B4-BE49-F238E27FC236}">
                <a16:creationId xmlns:a16="http://schemas.microsoft.com/office/drawing/2014/main" id="{12E22A88-6F8A-0DF0-8B2E-E8CC30041E9B}"/>
              </a:ext>
            </a:extLst>
          </p:cNvPr>
          <p:cNvGrpSpPr/>
          <p:nvPr/>
        </p:nvGrpSpPr>
        <p:grpSpPr>
          <a:xfrm>
            <a:off x="11253479" y="4126396"/>
            <a:ext cx="536021" cy="496989"/>
            <a:chOff x="6543825" y="3202075"/>
            <a:chExt cx="296975" cy="275350"/>
          </a:xfrm>
          <a:solidFill>
            <a:schemeClr val="bg1"/>
          </a:solidFill>
        </p:grpSpPr>
        <p:sp>
          <p:nvSpPr>
            <p:cNvPr id="7730" name="Google Shape;9545;p73">
              <a:extLst>
                <a:ext uri="{FF2B5EF4-FFF2-40B4-BE49-F238E27FC236}">
                  <a16:creationId xmlns:a16="http://schemas.microsoft.com/office/drawing/2014/main" id="{DCC48EC5-AEF3-A849-EC9B-36E9D060CD07}"/>
                </a:ext>
              </a:extLst>
            </p:cNvPr>
            <p:cNvSpPr/>
            <p:nvPr/>
          </p:nvSpPr>
          <p:spPr>
            <a:xfrm>
              <a:off x="6683250" y="3202075"/>
              <a:ext cx="17350" cy="43350"/>
            </a:xfrm>
            <a:custGeom>
              <a:avLst/>
              <a:gdLst/>
              <a:ahLst/>
              <a:cxnLst/>
              <a:rect l="l" t="t" r="r" b="b"/>
              <a:pathLst>
                <a:path w="694" h="173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31" name="Google Shape;9546;p73">
              <a:extLst>
                <a:ext uri="{FF2B5EF4-FFF2-40B4-BE49-F238E27FC236}">
                  <a16:creationId xmlns:a16="http://schemas.microsoft.com/office/drawing/2014/main" id="{7ADBF658-2C75-A2AF-E3EB-140E29EE3C9B}"/>
                </a:ext>
              </a:extLst>
            </p:cNvPr>
            <p:cNvSpPr/>
            <p:nvPr/>
          </p:nvSpPr>
          <p:spPr>
            <a:xfrm>
              <a:off x="6613925" y="3236125"/>
              <a:ext cx="35475" cy="34700"/>
            </a:xfrm>
            <a:custGeom>
              <a:avLst/>
              <a:gdLst/>
              <a:ahLst/>
              <a:cxnLst/>
              <a:rect l="l" t="t" r="r" b="b"/>
              <a:pathLst>
                <a:path w="1419" h="1388" extrusionOk="0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32" name="Google Shape;9547;p73">
              <a:extLst>
                <a:ext uri="{FF2B5EF4-FFF2-40B4-BE49-F238E27FC236}">
                  <a16:creationId xmlns:a16="http://schemas.microsoft.com/office/drawing/2014/main" id="{230C92A7-F025-1A83-DE16-38F1B94291A3}"/>
                </a:ext>
              </a:extLst>
            </p:cNvPr>
            <p:cNvSpPr/>
            <p:nvPr/>
          </p:nvSpPr>
          <p:spPr>
            <a:xfrm>
              <a:off x="6734425" y="3236425"/>
              <a:ext cx="35475" cy="34400"/>
            </a:xfrm>
            <a:custGeom>
              <a:avLst/>
              <a:gdLst/>
              <a:ahLst/>
              <a:cxnLst/>
              <a:rect l="l" t="t" r="r" b="b"/>
              <a:pathLst>
                <a:path w="1419" h="1376" extrusionOk="0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33" name="Google Shape;9548;p73">
              <a:extLst>
                <a:ext uri="{FF2B5EF4-FFF2-40B4-BE49-F238E27FC236}">
                  <a16:creationId xmlns:a16="http://schemas.microsoft.com/office/drawing/2014/main" id="{71ED7406-23FF-3817-7341-EC2F169A8E9E}"/>
                </a:ext>
              </a:extLst>
            </p:cNvPr>
            <p:cNvSpPr/>
            <p:nvPr/>
          </p:nvSpPr>
          <p:spPr>
            <a:xfrm>
              <a:off x="6805325" y="3322575"/>
              <a:ext cx="35475" cy="121325"/>
            </a:xfrm>
            <a:custGeom>
              <a:avLst/>
              <a:gdLst/>
              <a:ahLst/>
              <a:cxnLst/>
              <a:rect l="l" t="t" r="r" b="b"/>
              <a:pathLst>
                <a:path w="1419" h="4853" extrusionOk="0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34" name="Google Shape;9549;p73">
              <a:extLst>
                <a:ext uri="{FF2B5EF4-FFF2-40B4-BE49-F238E27FC236}">
                  <a16:creationId xmlns:a16="http://schemas.microsoft.com/office/drawing/2014/main" id="{FE8BCD76-6297-1C21-1BED-292EBCB4BB77}"/>
                </a:ext>
              </a:extLst>
            </p:cNvPr>
            <p:cNvSpPr/>
            <p:nvPr/>
          </p:nvSpPr>
          <p:spPr>
            <a:xfrm>
              <a:off x="6543825" y="3323275"/>
              <a:ext cx="35475" cy="121400"/>
            </a:xfrm>
            <a:custGeom>
              <a:avLst/>
              <a:gdLst/>
              <a:ahLst/>
              <a:cxnLst/>
              <a:rect l="l" t="t" r="r" b="b"/>
              <a:pathLst>
                <a:path w="1419" h="4856" extrusionOk="0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35" name="Google Shape;9550;p73">
              <a:extLst>
                <a:ext uri="{FF2B5EF4-FFF2-40B4-BE49-F238E27FC236}">
                  <a16:creationId xmlns:a16="http://schemas.microsoft.com/office/drawing/2014/main" id="{798BA099-6C77-6CA5-08F3-C643CBCCC4D0}"/>
                </a:ext>
              </a:extLst>
            </p:cNvPr>
            <p:cNvSpPr/>
            <p:nvPr/>
          </p:nvSpPr>
          <p:spPr>
            <a:xfrm>
              <a:off x="6643075" y="3332025"/>
              <a:ext cx="143375" cy="104000"/>
            </a:xfrm>
            <a:custGeom>
              <a:avLst/>
              <a:gdLst/>
              <a:ahLst/>
              <a:cxnLst/>
              <a:rect l="l" t="t" r="r" b="b"/>
              <a:pathLst>
                <a:path w="5735" h="4160" extrusionOk="0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36" name="Google Shape;9551;p73">
              <a:extLst>
                <a:ext uri="{FF2B5EF4-FFF2-40B4-BE49-F238E27FC236}">
                  <a16:creationId xmlns:a16="http://schemas.microsoft.com/office/drawing/2014/main" id="{248B4F84-2C69-2D10-B699-58F7715D0A68}"/>
                </a:ext>
              </a:extLst>
            </p:cNvPr>
            <p:cNvSpPr/>
            <p:nvPr/>
          </p:nvSpPr>
          <p:spPr>
            <a:xfrm>
              <a:off x="6595025" y="3288700"/>
              <a:ext cx="175675" cy="188725"/>
            </a:xfrm>
            <a:custGeom>
              <a:avLst/>
              <a:gdLst/>
              <a:ahLst/>
              <a:cxnLst/>
              <a:rect l="l" t="t" r="r" b="b"/>
              <a:pathLst>
                <a:path w="7027" h="7549" extrusionOk="0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69" name="Google Shape;9552;p73">
            <a:extLst>
              <a:ext uri="{FF2B5EF4-FFF2-40B4-BE49-F238E27FC236}">
                <a16:creationId xmlns:a16="http://schemas.microsoft.com/office/drawing/2014/main" id="{18284E73-976D-1997-0935-3D309904E9CA}"/>
              </a:ext>
            </a:extLst>
          </p:cNvPr>
          <p:cNvGrpSpPr/>
          <p:nvPr/>
        </p:nvGrpSpPr>
        <p:grpSpPr>
          <a:xfrm>
            <a:off x="3113803" y="4107604"/>
            <a:ext cx="534576" cy="534576"/>
            <a:chOff x="2037825" y="3254050"/>
            <a:chExt cx="296175" cy="296175"/>
          </a:xfrm>
          <a:solidFill>
            <a:schemeClr val="bg1"/>
          </a:solidFill>
        </p:grpSpPr>
        <p:sp>
          <p:nvSpPr>
            <p:cNvPr id="7724" name="Google Shape;9553;p73">
              <a:extLst>
                <a:ext uri="{FF2B5EF4-FFF2-40B4-BE49-F238E27FC236}">
                  <a16:creationId xmlns:a16="http://schemas.microsoft.com/office/drawing/2014/main" id="{C3C12242-166F-823F-EADA-CB0014E632E7}"/>
                </a:ext>
              </a:extLst>
            </p:cNvPr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25" name="Google Shape;9554;p73">
              <a:extLst>
                <a:ext uri="{FF2B5EF4-FFF2-40B4-BE49-F238E27FC236}">
                  <a16:creationId xmlns:a16="http://schemas.microsoft.com/office/drawing/2014/main" id="{6AE16FB2-D388-1468-6BFA-A40DA60176CA}"/>
                </a:ext>
              </a:extLst>
            </p:cNvPr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26" name="Google Shape;9555;p73">
              <a:extLst>
                <a:ext uri="{FF2B5EF4-FFF2-40B4-BE49-F238E27FC236}">
                  <a16:creationId xmlns:a16="http://schemas.microsoft.com/office/drawing/2014/main" id="{0222C6C1-EDC0-E04B-E957-CD03C866E2B8}"/>
                </a:ext>
              </a:extLst>
            </p:cNvPr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27" name="Google Shape;9556;p73">
              <a:extLst>
                <a:ext uri="{FF2B5EF4-FFF2-40B4-BE49-F238E27FC236}">
                  <a16:creationId xmlns:a16="http://schemas.microsoft.com/office/drawing/2014/main" id="{61A84F0D-A8E0-0141-0016-65D5C2F9C23A}"/>
                </a:ext>
              </a:extLst>
            </p:cNvPr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28" name="Google Shape;9557;p73">
              <a:extLst>
                <a:ext uri="{FF2B5EF4-FFF2-40B4-BE49-F238E27FC236}">
                  <a16:creationId xmlns:a16="http://schemas.microsoft.com/office/drawing/2014/main" id="{047404A3-5AD9-BD4C-021C-862F27FC8CFE}"/>
                </a:ext>
              </a:extLst>
            </p:cNvPr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29" name="Google Shape;9558;p73">
              <a:extLst>
                <a:ext uri="{FF2B5EF4-FFF2-40B4-BE49-F238E27FC236}">
                  <a16:creationId xmlns:a16="http://schemas.microsoft.com/office/drawing/2014/main" id="{CE895346-6868-49D2-A95A-4D3656D25F3B}"/>
                </a:ext>
              </a:extLst>
            </p:cNvPr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70" name="Google Shape;9559;p73">
            <a:extLst>
              <a:ext uri="{FF2B5EF4-FFF2-40B4-BE49-F238E27FC236}">
                <a16:creationId xmlns:a16="http://schemas.microsoft.com/office/drawing/2014/main" id="{CB9C79AF-1573-FA35-A2F6-8EEC03092B2B}"/>
              </a:ext>
            </a:extLst>
          </p:cNvPr>
          <p:cNvGrpSpPr/>
          <p:nvPr/>
        </p:nvGrpSpPr>
        <p:grpSpPr>
          <a:xfrm>
            <a:off x="3110961" y="4781274"/>
            <a:ext cx="540262" cy="532816"/>
            <a:chOff x="2034675" y="3617925"/>
            <a:chExt cx="299325" cy="295200"/>
          </a:xfrm>
          <a:solidFill>
            <a:schemeClr val="bg1"/>
          </a:solidFill>
        </p:grpSpPr>
        <p:sp>
          <p:nvSpPr>
            <p:cNvPr id="7719" name="Google Shape;9560;p73">
              <a:extLst>
                <a:ext uri="{FF2B5EF4-FFF2-40B4-BE49-F238E27FC236}">
                  <a16:creationId xmlns:a16="http://schemas.microsoft.com/office/drawing/2014/main" id="{A227F184-1CA5-DEB8-5A80-3FE42CE1A048}"/>
                </a:ext>
              </a:extLst>
            </p:cNvPr>
            <p:cNvSpPr/>
            <p:nvPr/>
          </p:nvSpPr>
          <p:spPr>
            <a:xfrm>
              <a:off x="2195350" y="3721900"/>
              <a:ext cx="69350" cy="33900"/>
            </a:xfrm>
            <a:custGeom>
              <a:avLst/>
              <a:gdLst/>
              <a:ahLst/>
              <a:cxnLst/>
              <a:rect l="l" t="t" r="r" b="b"/>
              <a:pathLst>
                <a:path w="2774" h="1356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lnTo>
                    <a:pt x="2773" y="1355"/>
                  </a:ln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20" name="Google Shape;9561;p73">
              <a:extLst>
                <a:ext uri="{FF2B5EF4-FFF2-40B4-BE49-F238E27FC236}">
                  <a16:creationId xmlns:a16="http://schemas.microsoft.com/office/drawing/2014/main" id="{12EC9AD8-FBB7-50FD-311A-83BA13238F3F}"/>
                </a:ext>
              </a:extLst>
            </p:cNvPr>
            <p:cNvSpPr/>
            <p:nvPr/>
          </p:nvSpPr>
          <p:spPr>
            <a:xfrm>
              <a:off x="2211900" y="3669125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21" name="Google Shape;9562;p73">
              <a:extLst>
                <a:ext uri="{FF2B5EF4-FFF2-40B4-BE49-F238E27FC236}">
                  <a16:creationId xmlns:a16="http://schemas.microsoft.com/office/drawing/2014/main" id="{4B16F4B9-8F35-F3DA-AF59-BC54DB93AB02}"/>
                </a:ext>
              </a:extLst>
            </p:cNvPr>
            <p:cNvSpPr/>
            <p:nvPr/>
          </p:nvSpPr>
          <p:spPr>
            <a:xfrm>
              <a:off x="2125250" y="3617925"/>
              <a:ext cx="208750" cy="208750"/>
            </a:xfrm>
            <a:custGeom>
              <a:avLst/>
              <a:gdLst/>
              <a:ahLst/>
              <a:cxnLst/>
              <a:rect l="l" t="t" r="r" b="b"/>
              <a:pathLst>
                <a:path w="8350" h="8350" extrusionOk="0">
                  <a:moveTo>
                    <a:pt x="4128" y="1387"/>
                  </a:moveTo>
                  <a:cubicBezTo>
                    <a:pt x="4884" y="1387"/>
                    <a:pt x="5514" y="2017"/>
                    <a:pt x="5514" y="2773"/>
                  </a:cubicBezTo>
                  <a:cubicBezTo>
                    <a:pt x="5514" y="3120"/>
                    <a:pt x="5357" y="3466"/>
                    <a:pt x="5136" y="3718"/>
                  </a:cubicBezTo>
                  <a:cubicBezTo>
                    <a:pt x="5766" y="4065"/>
                    <a:pt x="6176" y="4727"/>
                    <a:pt x="6176" y="5514"/>
                  </a:cubicBezTo>
                  <a:lnTo>
                    <a:pt x="6176" y="5892"/>
                  </a:lnTo>
                  <a:lnTo>
                    <a:pt x="6270" y="5892"/>
                  </a:lnTo>
                  <a:cubicBezTo>
                    <a:pt x="6270" y="6081"/>
                    <a:pt x="6113" y="6239"/>
                    <a:pt x="5924" y="6239"/>
                  </a:cubicBezTo>
                  <a:lnTo>
                    <a:pt x="2458" y="6239"/>
                  </a:lnTo>
                  <a:cubicBezTo>
                    <a:pt x="2238" y="6239"/>
                    <a:pt x="2080" y="6081"/>
                    <a:pt x="2080" y="5892"/>
                  </a:cubicBezTo>
                  <a:lnTo>
                    <a:pt x="2080" y="5514"/>
                  </a:lnTo>
                  <a:cubicBezTo>
                    <a:pt x="2080" y="4727"/>
                    <a:pt x="2521" y="4065"/>
                    <a:pt x="3151" y="3718"/>
                  </a:cubicBezTo>
                  <a:cubicBezTo>
                    <a:pt x="2931" y="3466"/>
                    <a:pt x="2773" y="3120"/>
                    <a:pt x="2773" y="2773"/>
                  </a:cubicBezTo>
                  <a:cubicBezTo>
                    <a:pt x="2773" y="2017"/>
                    <a:pt x="3403" y="1387"/>
                    <a:pt x="4128" y="1387"/>
                  </a:cubicBezTo>
                  <a:close/>
                  <a:moveTo>
                    <a:pt x="4191" y="1"/>
                  </a:moveTo>
                  <a:cubicBezTo>
                    <a:pt x="1891" y="1"/>
                    <a:pt x="1" y="1860"/>
                    <a:pt x="1" y="4191"/>
                  </a:cubicBezTo>
                  <a:cubicBezTo>
                    <a:pt x="1" y="6522"/>
                    <a:pt x="1860" y="8350"/>
                    <a:pt x="4191" y="8350"/>
                  </a:cubicBezTo>
                  <a:cubicBezTo>
                    <a:pt x="6459" y="8350"/>
                    <a:pt x="8350" y="6522"/>
                    <a:pt x="8350" y="4191"/>
                  </a:cubicBezTo>
                  <a:cubicBezTo>
                    <a:pt x="8350" y="1860"/>
                    <a:pt x="6459" y="1"/>
                    <a:pt x="4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22" name="Google Shape;9563;p73">
              <a:extLst>
                <a:ext uri="{FF2B5EF4-FFF2-40B4-BE49-F238E27FC236}">
                  <a16:creationId xmlns:a16="http://schemas.microsoft.com/office/drawing/2014/main" id="{818AB67F-0B12-97A9-0FF1-D0AA2A64D303}"/>
                </a:ext>
              </a:extLst>
            </p:cNvPr>
            <p:cNvSpPr/>
            <p:nvPr/>
          </p:nvSpPr>
          <p:spPr>
            <a:xfrm>
              <a:off x="2107150" y="3771525"/>
              <a:ext cx="73275" cy="72475"/>
            </a:xfrm>
            <a:custGeom>
              <a:avLst/>
              <a:gdLst/>
              <a:ahLst/>
              <a:cxnLst/>
              <a:rect l="l" t="t" r="r" b="b"/>
              <a:pathLst>
                <a:path w="2931" h="2899" extrusionOk="0">
                  <a:moveTo>
                    <a:pt x="504" y="0"/>
                  </a:moveTo>
                  <a:lnTo>
                    <a:pt x="378" y="126"/>
                  </a:lnTo>
                  <a:cubicBezTo>
                    <a:pt x="0" y="536"/>
                    <a:pt x="0" y="1198"/>
                    <a:pt x="378" y="1576"/>
                  </a:cubicBezTo>
                  <a:lnTo>
                    <a:pt x="1355" y="2584"/>
                  </a:lnTo>
                  <a:cubicBezTo>
                    <a:pt x="1576" y="2773"/>
                    <a:pt x="1828" y="2899"/>
                    <a:pt x="2111" y="2899"/>
                  </a:cubicBezTo>
                  <a:cubicBezTo>
                    <a:pt x="2395" y="2899"/>
                    <a:pt x="2678" y="2773"/>
                    <a:pt x="2867" y="2584"/>
                  </a:cubicBezTo>
                  <a:lnTo>
                    <a:pt x="2930" y="2458"/>
                  </a:lnTo>
                  <a:cubicBezTo>
                    <a:pt x="1828" y="1985"/>
                    <a:pt x="977" y="1071"/>
                    <a:pt x="5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23" name="Google Shape;9564;p73">
              <a:extLst>
                <a:ext uri="{FF2B5EF4-FFF2-40B4-BE49-F238E27FC236}">
                  <a16:creationId xmlns:a16="http://schemas.microsoft.com/office/drawing/2014/main" id="{969CE05E-8A3A-2AE9-F5ED-E52752685F6E}"/>
                </a:ext>
              </a:extLst>
            </p:cNvPr>
            <p:cNvSpPr/>
            <p:nvPr/>
          </p:nvSpPr>
          <p:spPr>
            <a:xfrm>
              <a:off x="2034675" y="3816425"/>
              <a:ext cx="100050" cy="96700"/>
            </a:xfrm>
            <a:custGeom>
              <a:avLst/>
              <a:gdLst/>
              <a:ahLst/>
              <a:cxnLst/>
              <a:rect l="l" t="t" r="r" b="b"/>
              <a:pathLst>
                <a:path w="4002" h="3868" extrusionOk="0">
                  <a:moveTo>
                    <a:pt x="2521" y="0"/>
                  </a:moveTo>
                  <a:lnTo>
                    <a:pt x="410" y="2111"/>
                  </a:lnTo>
                  <a:cubicBezTo>
                    <a:pt x="1" y="2520"/>
                    <a:pt x="1" y="3182"/>
                    <a:pt x="410" y="3560"/>
                  </a:cubicBezTo>
                  <a:cubicBezTo>
                    <a:pt x="599" y="3765"/>
                    <a:pt x="867" y="3867"/>
                    <a:pt x="1135" y="3867"/>
                  </a:cubicBezTo>
                  <a:cubicBezTo>
                    <a:pt x="1403" y="3867"/>
                    <a:pt x="1671" y="3765"/>
                    <a:pt x="1860" y="3560"/>
                  </a:cubicBezTo>
                  <a:lnTo>
                    <a:pt x="4002" y="1449"/>
                  </a:lnTo>
                  <a:cubicBezTo>
                    <a:pt x="3907" y="1418"/>
                    <a:pt x="3844" y="1323"/>
                    <a:pt x="3750" y="1260"/>
                  </a:cubicBezTo>
                  <a:lnTo>
                    <a:pt x="2773" y="252"/>
                  </a:lnTo>
                  <a:cubicBezTo>
                    <a:pt x="2679" y="189"/>
                    <a:pt x="2616" y="95"/>
                    <a:pt x="25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71" name="Google Shape;9565;p73">
            <a:extLst>
              <a:ext uri="{FF2B5EF4-FFF2-40B4-BE49-F238E27FC236}">
                <a16:creationId xmlns:a16="http://schemas.microsoft.com/office/drawing/2014/main" id="{216EBAA3-0A01-BD24-1ED4-4F59F756B26E}"/>
              </a:ext>
            </a:extLst>
          </p:cNvPr>
          <p:cNvGrpSpPr/>
          <p:nvPr/>
        </p:nvGrpSpPr>
        <p:grpSpPr>
          <a:xfrm>
            <a:off x="3113803" y="5428998"/>
            <a:ext cx="534576" cy="533134"/>
            <a:chOff x="2037825" y="3981825"/>
            <a:chExt cx="296175" cy="295375"/>
          </a:xfrm>
          <a:solidFill>
            <a:schemeClr val="bg1"/>
          </a:solidFill>
        </p:grpSpPr>
        <p:sp>
          <p:nvSpPr>
            <p:cNvPr id="7716" name="Google Shape;9566;p73">
              <a:extLst>
                <a:ext uri="{FF2B5EF4-FFF2-40B4-BE49-F238E27FC236}">
                  <a16:creationId xmlns:a16="http://schemas.microsoft.com/office/drawing/2014/main" id="{53A4B650-94DB-77B0-D297-15F4BF7BA565}"/>
                </a:ext>
              </a:extLst>
            </p:cNvPr>
            <p:cNvSpPr/>
            <p:nvPr/>
          </p:nvSpPr>
          <p:spPr>
            <a:xfrm>
              <a:off x="2072500" y="4085775"/>
              <a:ext cx="88225" cy="86675"/>
            </a:xfrm>
            <a:custGeom>
              <a:avLst/>
              <a:gdLst/>
              <a:ahLst/>
              <a:cxnLst/>
              <a:rect l="l" t="t" r="r" b="b"/>
              <a:pathLst>
                <a:path w="3529" h="3467" extrusionOk="0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17" name="Google Shape;9567;p73">
              <a:extLst>
                <a:ext uri="{FF2B5EF4-FFF2-40B4-BE49-F238E27FC236}">
                  <a16:creationId xmlns:a16="http://schemas.microsoft.com/office/drawing/2014/main" id="{1C0CE7BE-3A55-E79F-E005-760AA38411C5}"/>
                </a:ext>
              </a:extLst>
            </p:cNvPr>
            <p:cNvSpPr/>
            <p:nvPr/>
          </p:nvSpPr>
          <p:spPr>
            <a:xfrm>
              <a:off x="2176450" y="398182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18" name="Google Shape;9568;p73">
              <a:extLst>
                <a:ext uri="{FF2B5EF4-FFF2-40B4-BE49-F238E27FC236}">
                  <a16:creationId xmlns:a16="http://schemas.microsoft.com/office/drawing/2014/main" id="{728885EE-F8B1-80E9-E750-248CCB7BA800}"/>
                </a:ext>
              </a:extLst>
            </p:cNvPr>
            <p:cNvSpPr/>
            <p:nvPr/>
          </p:nvSpPr>
          <p:spPr>
            <a:xfrm>
              <a:off x="2037825" y="4168475"/>
              <a:ext cx="157550" cy="108725"/>
            </a:xfrm>
            <a:custGeom>
              <a:avLst/>
              <a:gdLst/>
              <a:ahLst/>
              <a:cxnLst/>
              <a:rect l="l" t="t" r="r" b="b"/>
              <a:pathLst>
                <a:path w="6302" h="4349" extrusionOk="0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72" name="Google Shape;9569;p73">
            <a:extLst>
              <a:ext uri="{FF2B5EF4-FFF2-40B4-BE49-F238E27FC236}">
                <a16:creationId xmlns:a16="http://schemas.microsoft.com/office/drawing/2014/main" id="{BDB5FFD5-D217-173A-1B3B-F0524504AD97}"/>
              </a:ext>
            </a:extLst>
          </p:cNvPr>
          <p:cNvGrpSpPr/>
          <p:nvPr/>
        </p:nvGrpSpPr>
        <p:grpSpPr>
          <a:xfrm>
            <a:off x="6501130" y="4156653"/>
            <a:ext cx="534576" cy="436480"/>
            <a:chOff x="3860400" y="3254050"/>
            <a:chExt cx="296175" cy="241825"/>
          </a:xfrm>
          <a:solidFill>
            <a:schemeClr val="bg1"/>
          </a:solidFill>
        </p:grpSpPr>
        <p:sp>
          <p:nvSpPr>
            <p:cNvPr id="7709" name="Google Shape;9570;p73">
              <a:extLst>
                <a:ext uri="{FF2B5EF4-FFF2-40B4-BE49-F238E27FC236}">
                  <a16:creationId xmlns:a16="http://schemas.microsoft.com/office/drawing/2014/main" id="{F704DF6B-2349-32FE-2EE9-41BDEE746838}"/>
                </a:ext>
              </a:extLst>
            </p:cNvPr>
            <p:cNvSpPr/>
            <p:nvPr/>
          </p:nvSpPr>
          <p:spPr>
            <a:xfrm>
              <a:off x="4112425" y="3358025"/>
              <a:ext cx="44150" cy="18125"/>
            </a:xfrm>
            <a:custGeom>
              <a:avLst/>
              <a:gdLst/>
              <a:ahLst/>
              <a:cxnLst/>
              <a:rect l="l" t="t" r="r" b="b"/>
              <a:pathLst>
                <a:path w="176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10" name="Google Shape;9571;p73">
              <a:extLst>
                <a:ext uri="{FF2B5EF4-FFF2-40B4-BE49-F238E27FC236}">
                  <a16:creationId xmlns:a16="http://schemas.microsoft.com/office/drawing/2014/main" id="{57A835ED-268D-491F-DAFC-A36A1346967F}"/>
                </a:ext>
              </a:extLst>
            </p:cNvPr>
            <p:cNvSpPr/>
            <p:nvPr/>
          </p:nvSpPr>
          <p:spPr>
            <a:xfrm>
              <a:off x="4102200" y="3393475"/>
              <a:ext cx="37050" cy="33875"/>
            </a:xfrm>
            <a:custGeom>
              <a:avLst/>
              <a:gdLst/>
              <a:ahLst/>
              <a:cxnLst/>
              <a:rect l="l" t="t" r="r" b="b"/>
              <a:pathLst>
                <a:path w="1482" h="1355" extrusionOk="0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11" name="Google Shape;9572;p73">
              <a:extLst>
                <a:ext uri="{FF2B5EF4-FFF2-40B4-BE49-F238E27FC236}">
                  <a16:creationId xmlns:a16="http://schemas.microsoft.com/office/drawing/2014/main" id="{97E8999E-2C43-3A5F-939D-A85E9C2A7424}"/>
                </a:ext>
              </a:extLst>
            </p:cNvPr>
            <p:cNvSpPr/>
            <p:nvPr/>
          </p:nvSpPr>
          <p:spPr>
            <a:xfrm>
              <a:off x="4103775" y="33060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12" name="Google Shape;9573;p73">
              <a:extLst>
                <a:ext uri="{FF2B5EF4-FFF2-40B4-BE49-F238E27FC236}">
                  <a16:creationId xmlns:a16="http://schemas.microsoft.com/office/drawing/2014/main" id="{1CBDA89B-DEF0-D7AA-DE6B-E3BB140AA762}"/>
                </a:ext>
              </a:extLst>
            </p:cNvPr>
            <p:cNvSpPr/>
            <p:nvPr/>
          </p:nvSpPr>
          <p:spPr>
            <a:xfrm>
              <a:off x="3860400" y="3306025"/>
              <a:ext cx="105550" cy="104800"/>
            </a:xfrm>
            <a:custGeom>
              <a:avLst/>
              <a:gdLst/>
              <a:ahLst/>
              <a:cxnLst/>
              <a:rect l="l" t="t" r="r" b="b"/>
              <a:pathLst>
                <a:path w="4222" h="4192" extrusionOk="0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13" name="Google Shape;9574;p73">
              <a:extLst>
                <a:ext uri="{FF2B5EF4-FFF2-40B4-BE49-F238E27FC236}">
                  <a16:creationId xmlns:a16="http://schemas.microsoft.com/office/drawing/2014/main" id="{A2926CF9-B6B8-E634-8CF3-848D3A574D93}"/>
                </a:ext>
              </a:extLst>
            </p:cNvPr>
            <p:cNvSpPr/>
            <p:nvPr/>
          </p:nvSpPr>
          <p:spPr>
            <a:xfrm>
              <a:off x="4050225" y="3254050"/>
              <a:ext cx="35450" cy="208750"/>
            </a:xfrm>
            <a:custGeom>
              <a:avLst/>
              <a:gdLst/>
              <a:ahLst/>
              <a:cxnLst/>
              <a:rect l="l" t="t" r="r" b="b"/>
              <a:pathLst>
                <a:path w="1418" h="8350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14" name="Google Shape;9575;p73">
              <a:extLst>
                <a:ext uri="{FF2B5EF4-FFF2-40B4-BE49-F238E27FC236}">
                  <a16:creationId xmlns:a16="http://schemas.microsoft.com/office/drawing/2014/main" id="{0EE17E57-5898-A00F-F776-AEA6D84FC53C}"/>
                </a:ext>
              </a:extLst>
            </p:cNvPr>
            <p:cNvSpPr/>
            <p:nvPr/>
          </p:nvSpPr>
          <p:spPr>
            <a:xfrm>
              <a:off x="3912375" y="3426550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15" name="Google Shape;9576;p73">
              <a:extLst>
                <a:ext uri="{FF2B5EF4-FFF2-40B4-BE49-F238E27FC236}">
                  <a16:creationId xmlns:a16="http://schemas.microsoft.com/office/drawing/2014/main" id="{48B7E499-40AE-C6D6-CB5B-A451C2404851}"/>
                </a:ext>
              </a:extLst>
            </p:cNvPr>
            <p:cNvSpPr/>
            <p:nvPr/>
          </p:nvSpPr>
          <p:spPr>
            <a:xfrm>
              <a:off x="3982475" y="3275325"/>
              <a:ext cx="52000" cy="163850"/>
            </a:xfrm>
            <a:custGeom>
              <a:avLst/>
              <a:gdLst/>
              <a:ahLst/>
              <a:cxnLst/>
              <a:rect l="l" t="t" r="r" b="b"/>
              <a:pathLst>
                <a:path w="2080" h="6554" extrusionOk="0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73" name="Google Shape;9577;p73">
            <a:extLst>
              <a:ext uri="{FF2B5EF4-FFF2-40B4-BE49-F238E27FC236}">
                <a16:creationId xmlns:a16="http://schemas.microsoft.com/office/drawing/2014/main" id="{B0722728-5830-EE5D-F65C-7525F88F3ECC}"/>
              </a:ext>
            </a:extLst>
          </p:cNvPr>
          <p:cNvGrpSpPr/>
          <p:nvPr/>
        </p:nvGrpSpPr>
        <p:grpSpPr>
          <a:xfrm>
            <a:off x="6500408" y="4780393"/>
            <a:ext cx="536021" cy="534576"/>
            <a:chOff x="3859600" y="3591950"/>
            <a:chExt cx="296975" cy="296175"/>
          </a:xfrm>
          <a:solidFill>
            <a:schemeClr val="bg1"/>
          </a:solidFill>
        </p:grpSpPr>
        <p:sp>
          <p:nvSpPr>
            <p:cNvPr id="7706" name="Google Shape;9578;p73">
              <a:extLst>
                <a:ext uri="{FF2B5EF4-FFF2-40B4-BE49-F238E27FC236}">
                  <a16:creationId xmlns:a16="http://schemas.microsoft.com/office/drawing/2014/main" id="{F591E3D5-6C06-B392-B6AB-2F6AF4E8E959}"/>
                </a:ext>
              </a:extLst>
            </p:cNvPr>
            <p:cNvSpPr/>
            <p:nvPr/>
          </p:nvSpPr>
          <p:spPr>
            <a:xfrm>
              <a:off x="4034450" y="3766000"/>
              <a:ext cx="122125" cy="122125"/>
            </a:xfrm>
            <a:custGeom>
              <a:avLst/>
              <a:gdLst/>
              <a:ahLst/>
              <a:cxnLst/>
              <a:rect l="l" t="t" r="r" b="b"/>
              <a:pathLst>
                <a:path w="4885" h="4885" extrusionOk="0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07" name="Google Shape;9579;p73">
              <a:extLst>
                <a:ext uri="{FF2B5EF4-FFF2-40B4-BE49-F238E27FC236}">
                  <a16:creationId xmlns:a16="http://schemas.microsoft.com/office/drawing/2014/main" id="{B166616B-4B02-B1A4-7F6B-26A966B86A94}"/>
                </a:ext>
              </a:extLst>
            </p:cNvPr>
            <p:cNvSpPr/>
            <p:nvPr/>
          </p:nvSpPr>
          <p:spPr>
            <a:xfrm>
              <a:off x="3860400" y="3679375"/>
              <a:ext cx="260725" cy="173300"/>
            </a:xfrm>
            <a:custGeom>
              <a:avLst/>
              <a:gdLst/>
              <a:ahLst/>
              <a:cxnLst/>
              <a:rect l="l" t="t" r="r" b="b"/>
              <a:pathLst>
                <a:path w="10429" h="6932" extrusionOk="0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08" name="Google Shape;9580;p73">
              <a:extLst>
                <a:ext uri="{FF2B5EF4-FFF2-40B4-BE49-F238E27FC236}">
                  <a16:creationId xmlns:a16="http://schemas.microsoft.com/office/drawing/2014/main" id="{29FD2728-20CF-D7D3-9246-88D985DD9ECB}"/>
                </a:ext>
              </a:extLst>
            </p:cNvPr>
            <p:cNvSpPr/>
            <p:nvPr/>
          </p:nvSpPr>
          <p:spPr>
            <a:xfrm>
              <a:off x="3859600" y="3591950"/>
              <a:ext cx="261525" cy="70900"/>
            </a:xfrm>
            <a:custGeom>
              <a:avLst/>
              <a:gdLst/>
              <a:ahLst/>
              <a:cxnLst/>
              <a:rect l="l" t="t" r="r" b="b"/>
              <a:pathLst>
                <a:path w="10461" h="2836" extrusionOk="0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74" name="Google Shape;9581;p73">
            <a:extLst>
              <a:ext uri="{FF2B5EF4-FFF2-40B4-BE49-F238E27FC236}">
                <a16:creationId xmlns:a16="http://schemas.microsoft.com/office/drawing/2014/main" id="{647DD1F3-015C-6C09-FE55-B1E700040738}"/>
              </a:ext>
            </a:extLst>
          </p:cNvPr>
          <p:cNvGrpSpPr/>
          <p:nvPr/>
        </p:nvGrpSpPr>
        <p:grpSpPr>
          <a:xfrm>
            <a:off x="6501130" y="5428277"/>
            <a:ext cx="534576" cy="534576"/>
            <a:chOff x="3860400" y="3955025"/>
            <a:chExt cx="296175" cy="296175"/>
          </a:xfrm>
          <a:solidFill>
            <a:schemeClr val="bg1"/>
          </a:solidFill>
        </p:grpSpPr>
        <p:sp>
          <p:nvSpPr>
            <p:cNvPr id="7701" name="Google Shape;9582;p73">
              <a:extLst>
                <a:ext uri="{FF2B5EF4-FFF2-40B4-BE49-F238E27FC236}">
                  <a16:creationId xmlns:a16="http://schemas.microsoft.com/office/drawing/2014/main" id="{89937A6D-58A9-203B-E174-AF9CE92ACB87}"/>
                </a:ext>
              </a:extLst>
            </p:cNvPr>
            <p:cNvSpPr/>
            <p:nvPr/>
          </p:nvSpPr>
          <p:spPr>
            <a:xfrm>
              <a:off x="3973825" y="3955025"/>
              <a:ext cx="68525" cy="68550"/>
            </a:xfrm>
            <a:custGeom>
              <a:avLst/>
              <a:gdLst/>
              <a:ahLst/>
              <a:cxnLst/>
              <a:rect l="l" t="t" r="r" b="b"/>
              <a:pathLst>
                <a:path w="2741" h="2742" extrusionOk="0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2"/>
                    <a:pt x="630" y="2742"/>
                    <a:pt x="1355" y="2742"/>
                  </a:cubicBezTo>
                  <a:cubicBezTo>
                    <a:pt x="2111" y="2742"/>
                    <a:pt x="2741" y="2112"/>
                    <a:pt x="2741" y="1387"/>
                  </a:cubicBezTo>
                  <a:cubicBezTo>
                    <a:pt x="2741" y="631"/>
                    <a:pt x="2142" y="1"/>
                    <a:pt x="13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02" name="Google Shape;9583;p73">
              <a:extLst>
                <a:ext uri="{FF2B5EF4-FFF2-40B4-BE49-F238E27FC236}">
                  <a16:creationId xmlns:a16="http://schemas.microsoft.com/office/drawing/2014/main" id="{EA9DCED6-1C3C-E493-1186-84C8D2E676CF}"/>
                </a:ext>
              </a:extLst>
            </p:cNvPr>
            <p:cNvSpPr/>
            <p:nvPr/>
          </p:nvSpPr>
          <p:spPr>
            <a:xfrm>
              <a:off x="3947025" y="40219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1"/>
                  </a:moveTo>
                  <a:cubicBezTo>
                    <a:pt x="316" y="442"/>
                    <a:pt x="1" y="1104"/>
                    <a:pt x="1" y="1797"/>
                  </a:cubicBezTo>
                  <a:lnTo>
                    <a:pt x="1" y="2521"/>
                  </a:lnTo>
                  <a:cubicBezTo>
                    <a:pt x="1" y="2710"/>
                    <a:pt x="158" y="2868"/>
                    <a:pt x="347" y="2868"/>
                  </a:cubicBezTo>
                  <a:lnTo>
                    <a:pt x="4506" y="2868"/>
                  </a:lnTo>
                  <a:cubicBezTo>
                    <a:pt x="4727" y="2868"/>
                    <a:pt x="4884" y="2710"/>
                    <a:pt x="4884" y="2521"/>
                  </a:cubicBezTo>
                  <a:lnTo>
                    <a:pt x="4884" y="1860"/>
                  </a:lnTo>
                  <a:cubicBezTo>
                    <a:pt x="4884" y="1135"/>
                    <a:pt x="4569" y="473"/>
                    <a:pt x="4034" y="32"/>
                  </a:cubicBezTo>
                  <a:cubicBezTo>
                    <a:pt x="3655" y="473"/>
                    <a:pt x="3120" y="788"/>
                    <a:pt x="2427" y="788"/>
                  </a:cubicBezTo>
                  <a:cubicBezTo>
                    <a:pt x="1797" y="788"/>
                    <a:pt x="1198" y="473"/>
                    <a:pt x="8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03" name="Google Shape;9584;p73">
              <a:extLst>
                <a:ext uri="{FF2B5EF4-FFF2-40B4-BE49-F238E27FC236}">
                  <a16:creationId xmlns:a16="http://schemas.microsoft.com/office/drawing/2014/main" id="{4A82329A-772F-3D53-B4CD-64FA8F934E8F}"/>
                </a:ext>
              </a:extLst>
            </p:cNvPr>
            <p:cNvSpPr/>
            <p:nvPr/>
          </p:nvSpPr>
          <p:spPr>
            <a:xfrm>
              <a:off x="4086450" y="4145650"/>
              <a:ext cx="70125" cy="104775"/>
            </a:xfrm>
            <a:custGeom>
              <a:avLst/>
              <a:gdLst/>
              <a:ahLst/>
              <a:cxnLst/>
              <a:rect l="l" t="t" r="r" b="b"/>
              <a:pathLst>
                <a:path w="2805" h="4191" extrusionOk="0">
                  <a:moveTo>
                    <a:pt x="0" y="0"/>
                  </a:moveTo>
                  <a:lnTo>
                    <a:pt x="0" y="4190"/>
                  </a:lnTo>
                  <a:lnTo>
                    <a:pt x="2458" y="4190"/>
                  </a:lnTo>
                  <a:cubicBezTo>
                    <a:pt x="2647" y="4190"/>
                    <a:pt x="2804" y="4033"/>
                    <a:pt x="2804" y="3844"/>
                  </a:cubicBezTo>
                  <a:lnTo>
                    <a:pt x="2804" y="315"/>
                  </a:lnTo>
                  <a:cubicBezTo>
                    <a:pt x="2773" y="158"/>
                    <a:pt x="2647" y="0"/>
                    <a:pt x="24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04" name="Google Shape;9585;p73">
              <a:extLst>
                <a:ext uri="{FF2B5EF4-FFF2-40B4-BE49-F238E27FC236}">
                  <a16:creationId xmlns:a16="http://schemas.microsoft.com/office/drawing/2014/main" id="{636B1DBA-A1F8-1331-7DAB-F0CF9FC44F41}"/>
                </a:ext>
              </a:extLst>
            </p:cNvPr>
            <p:cNvSpPr/>
            <p:nvPr/>
          </p:nvSpPr>
          <p:spPr>
            <a:xfrm>
              <a:off x="3860400" y="418030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347" y="0"/>
                  </a:moveTo>
                  <a:cubicBezTo>
                    <a:pt x="158" y="0"/>
                    <a:pt x="0" y="189"/>
                    <a:pt x="0" y="347"/>
                  </a:cubicBezTo>
                  <a:lnTo>
                    <a:pt x="0" y="2458"/>
                  </a:lnTo>
                  <a:cubicBezTo>
                    <a:pt x="0" y="2678"/>
                    <a:pt x="158" y="2804"/>
                    <a:pt x="347" y="2804"/>
                  </a:cubicBezTo>
                  <a:lnTo>
                    <a:pt x="2804" y="2804"/>
                  </a:lnTo>
                  <a:lnTo>
                    <a:pt x="28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05" name="Google Shape;9586;p73">
              <a:extLst>
                <a:ext uri="{FF2B5EF4-FFF2-40B4-BE49-F238E27FC236}">
                  <a16:creationId xmlns:a16="http://schemas.microsoft.com/office/drawing/2014/main" id="{DEA9F65C-1B9C-91C5-F61F-1DAC8DC7BAA6}"/>
                </a:ext>
              </a:extLst>
            </p:cNvPr>
            <p:cNvSpPr/>
            <p:nvPr/>
          </p:nvSpPr>
          <p:spPr>
            <a:xfrm>
              <a:off x="3947025" y="4111775"/>
              <a:ext cx="122125" cy="139425"/>
            </a:xfrm>
            <a:custGeom>
              <a:avLst/>
              <a:gdLst/>
              <a:ahLst/>
              <a:cxnLst/>
              <a:rect l="l" t="t" r="r" b="b"/>
              <a:pathLst>
                <a:path w="4885" h="5577" extrusionOk="0">
                  <a:moveTo>
                    <a:pt x="2466" y="1377"/>
                  </a:moveTo>
                  <a:cubicBezTo>
                    <a:pt x="2522" y="1377"/>
                    <a:pt x="2582" y="1392"/>
                    <a:pt x="2647" y="1418"/>
                  </a:cubicBezTo>
                  <a:cubicBezTo>
                    <a:pt x="2742" y="1450"/>
                    <a:pt x="2836" y="1607"/>
                    <a:pt x="2836" y="1733"/>
                  </a:cubicBezTo>
                  <a:lnTo>
                    <a:pt x="2836" y="3497"/>
                  </a:lnTo>
                  <a:lnTo>
                    <a:pt x="3183" y="3497"/>
                  </a:lnTo>
                  <a:cubicBezTo>
                    <a:pt x="3372" y="3497"/>
                    <a:pt x="3529" y="3655"/>
                    <a:pt x="3529" y="3844"/>
                  </a:cubicBezTo>
                  <a:cubicBezTo>
                    <a:pt x="3529" y="4033"/>
                    <a:pt x="3340" y="4159"/>
                    <a:pt x="3151" y="4159"/>
                  </a:cubicBezTo>
                  <a:lnTo>
                    <a:pt x="1765" y="4159"/>
                  </a:lnTo>
                  <a:cubicBezTo>
                    <a:pt x="1576" y="4159"/>
                    <a:pt x="1419" y="4002"/>
                    <a:pt x="1419" y="3812"/>
                  </a:cubicBezTo>
                  <a:cubicBezTo>
                    <a:pt x="1419" y="3623"/>
                    <a:pt x="1576" y="3466"/>
                    <a:pt x="1765" y="3466"/>
                  </a:cubicBezTo>
                  <a:lnTo>
                    <a:pt x="2112" y="3466"/>
                  </a:lnTo>
                  <a:lnTo>
                    <a:pt x="2112" y="2552"/>
                  </a:lnTo>
                  <a:lnTo>
                    <a:pt x="1986" y="2678"/>
                  </a:lnTo>
                  <a:cubicBezTo>
                    <a:pt x="1938" y="2726"/>
                    <a:pt x="1852" y="2749"/>
                    <a:pt x="1765" y="2749"/>
                  </a:cubicBezTo>
                  <a:cubicBezTo>
                    <a:pt x="1679" y="2749"/>
                    <a:pt x="1592" y="2726"/>
                    <a:pt x="1545" y="2678"/>
                  </a:cubicBezTo>
                  <a:cubicBezTo>
                    <a:pt x="1419" y="2552"/>
                    <a:pt x="1419" y="2300"/>
                    <a:pt x="1545" y="2206"/>
                  </a:cubicBezTo>
                  <a:lnTo>
                    <a:pt x="2238" y="1481"/>
                  </a:lnTo>
                  <a:cubicBezTo>
                    <a:pt x="2312" y="1407"/>
                    <a:pt x="2385" y="1377"/>
                    <a:pt x="2466" y="1377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5577"/>
                  </a:lnTo>
                  <a:lnTo>
                    <a:pt x="4853" y="5577"/>
                  </a:lnTo>
                  <a:cubicBezTo>
                    <a:pt x="4884" y="3245"/>
                    <a:pt x="4884" y="2678"/>
                    <a:pt x="4884" y="347"/>
                  </a:cubicBezTo>
                  <a:cubicBezTo>
                    <a:pt x="4884" y="158"/>
                    <a:pt x="4727" y="0"/>
                    <a:pt x="45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75" name="Google Shape;9587;p73">
            <a:extLst>
              <a:ext uri="{FF2B5EF4-FFF2-40B4-BE49-F238E27FC236}">
                <a16:creationId xmlns:a16="http://schemas.microsoft.com/office/drawing/2014/main" id="{5FA79049-CBC7-A33D-5C5D-5C4999EF3181}"/>
              </a:ext>
            </a:extLst>
          </p:cNvPr>
          <p:cNvGrpSpPr/>
          <p:nvPr/>
        </p:nvGrpSpPr>
        <p:grpSpPr>
          <a:xfrm>
            <a:off x="9883806" y="4108325"/>
            <a:ext cx="543105" cy="533134"/>
            <a:chOff x="5716825" y="3235950"/>
            <a:chExt cx="300900" cy="295375"/>
          </a:xfrm>
          <a:solidFill>
            <a:schemeClr val="bg1"/>
          </a:solidFill>
        </p:grpSpPr>
        <p:sp>
          <p:nvSpPr>
            <p:cNvPr id="7697" name="Google Shape;9588;p73">
              <a:extLst>
                <a:ext uri="{FF2B5EF4-FFF2-40B4-BE49-F238E27FC236}">
                  <a16:creationId xmlns:a16="http://schemas.microsoft.com/office/drawing/2014/main" id="{E198FBF2-A7CE-1949-331A-6687BC8AEF84}"/>
                </a:ext>
              </a:extLst>
            </p:cNvPr>
            <p:cNvSpPr/>
            <p:nvPr/>
          </p:nvSpPr>
          <p:spPr>
            <a:xfrm>
              <a:off x="5716825" y="3309975"/>
              <a:ext cx="137075" cy="146525"/>
            </a:xfrm>
            <a:custGeom>
              <a:avLst/>
              <a:gdLst/>
              <a:ahLst/>
              <a:cxnLst/>
              <a:rect l="l" t="t" r="r" b="b"/>
              <a:pathLst>
                <a:path w="5483" h="5861" extrusionOk="0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98" name="Google Shape;9589;p73">
              <a:extLst>
                <a:ext uri="{FF2B5EF4-FFF2-40B4-BE49-F238E27FC236}">
                  <a16:creationId xmlns:a16="http://schemas.microsoft.com/office/drawing/2014/main" id="{139B2647-5CD0-4725-EC2A-496A26759B86}"/>
                </a:ext>
              </a:extLst>
            </p:cNvPr>
            <p:cNvSpPr/>
            <p:nvPr/>
          </p:nvSpPr>
          <p:spPr>
            <a:xfrm>
              <a:off x="5794025" y="3235950"/>
              <a:ext cx="145725" cy="133900"/>
            </a:xfrm>
            <a:custGeom>
              <a:avLst/>
              <a:gdLst/>
              <a:ahLst/>
              <a:cxnLst/>
              <a:rect l="l" t="t" r="r" b="b"/>
              <a:pathLst>
                <a:path w="5829" h="5356" extrusionOk="0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99" name="Google Shape;9590;p73">
              <a:extLst>
                <a:ext uri="{FF2B5EF4-FFF2-40B4-BE49-F238E27FC236}">
                  <a16:creationId xmlns:a16="http://schemas.microsoft.com/office/drawing/2014/main" id="{63A37388-F96C-E99D-FEA6-4D69CEA4AFAC}"/>
                </a:ext>
              </a:extLst>
            </p:cNvPr>
            <p:cNvSpPr/>
            <p:nvPr/>
          </p:nvSpPr>
          <p:spPr>
            <a:xfrm>
              <a:off x="5880650" y="3309975"/>
              <a:ext cx="137075" cy="145725"/>
            </a:xfrm>
            <a:custGeom>
              <a:avLst/>
              <a:gdLst/>
              <a:ahLst/>
              <a:cxnLst/>
              <a:rect l="l" t="t" r="r" b="b"/>
              <a:pathLst>
                <a:path w="5483" h="5829" extrusionOk="0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00" name="Google Shape;9591;p73">
              <a:extLst>
                <a:ext uri="{FF2B5EF4-FFF2-40B4-BE49-F238E27FC236}">
                  <a16:creationId xmlns:a16="http://schemas.microsoft.com/office/drawing/2014/main" id="{094269E9-81C5-356D-29E4-E4B69A8DC469}"/>
                </a:ext>
              </a:extLst>
            </p:cNvPr>
            <p:cNvSpPr/>
            <p:nvPr/>
          </p:nvSpPr>
          <p:spPr>
            <a:xfrm>
              <a:off x="5794025" y="3396625"/>
              <a:ext cx="147300" cy="134700"/>
            </a:xfrm>
            <a:custGeom>
              <a:avLst/>
              <a:gdLst/>
              <a:ahLst/>
              <a:cxnLst/>
              <a:rect l="l" t="t" r="r" b="b"/>
              <a:pathLst>
                <a:path w="5892" h="5388" extrusionOk="0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76" name="Google Shape;9592;p73">
            <a:extLst>
              <a:ext uri="{FF2B5EF4-FFF2-40B4-BE49-F238E27FC236}">
                <a16:creationId xmlns:a16="http://schemas.microsoft.com/office/drawing/2014/main" id="{BD6F4726-CEC0-BB42-3C80-9CDE4BA3D192}"/>
              </a:ext>
            </a:extLst>
          </p:cNvPr>
          <p:cNvGrpSpPr/>
          <p:nvPr/>
        </p:nvGrpSpPr>
        <p:grpSpPr>
          <a:xfrm>
            <a:off x="9903705" y="4797451"/>
            <a:ext cx="503306" cy="500464"/>
            <a:chOff x="5727850" y="3609275"/>
            <a:chExt cx="278850" cy="277275"/>
          </a:xfrm>
          <a:solidFill>
            <a:schemeClr val="bg1"/>
          </a:solidFill>
        </p:grpSpPr>
        <p:sp>
          <p:nvSpPr>
            <p:cNvPr id="7692" name="Google Shape;9593;p73">
              <a:extLst>
                <a:ext uri="{FF2B5EF4-FFF2-40B4-BE49-F238E27FC236}">
                  <a16:creationId xmlns:a16="http://schemas.microsoft.com/office/drawing/2014/main" id="{3C590511-0BF7-A5BD-9960-693E163E780A}"/>
                </a:ext>
              </a:extLst>
            </p:cNvPr>
            <p:cNvSpPr/>
            <p:nvPr/>
          </p:nvSpPr>
          <p:spPr>
            <a:xfrm>
              <a:off x="5884600" y="3765225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6" y="662"/>
                  </a:moveTo>
                  <a:cubicBezTo>
                    <a:pt x="2646" y="662"/>
                    <a:pt x="2804" y="819"/>
                    <a:pt x="2804" y="1008"/>
                  </a:cubicBezTo>
                  <a:cubicBezTo>
                    <a:pt x="2804" y="1197"/>
                    <a:pt x="2646" y="1355"/>
                    <a:pt x="2426" y="1355"/>
                  </a:cubicBezTo>
                  <a:cubicBezTo>
                    <a:pt x="2237" y="1355"/>
                    <a:pt x="2079" y="1197"/>
                    <a:pt x="2079" y="1008"/>
                  </a:cubicBezTo>
                  <a:cubicBezTo>
                    <a:pt x="2079" y="819"/>
                    <a:pt x="2237" y="662"/>
                    <a:pt x="2426" y="662"/>
                  </a:cubicBezTo>
                  <a:close/>
                  <a:moveTo>
                    <a:pt x="2426" y="1670"/>
                  </a:moveTo>
                  <a:cubicBezTo>
                    <a:pt x="2646" y="1670"/>
                    <a:pt x="2804" y="1828"/>
                    <a:pt x="2804" y="2048"/>
                  </a:cubicBezTo>
                  <a:lnTo>
                    <a:pt x="2804" y="3781"/>
                  </a:lnTo>
                  <a:cubicBezTo>
                    <a:pt x="2804" y="3970"/>
                    <a:pt x="2646" y="4127"/>
                    <a:pt x="2426" y="4127"/>
                  </a:cubicBezTo>
                  <a:cubicBezTo>
                    <a:pt x="2237" y="4127"/>
                    <a:pt x="2079" y="3970"/>
                    <a:pt x="2079" y="3781"/>
                  </a:cubicBezTo>
                  <a:lnTo>
                    <a:pt x="2079" y="2048"/>
                  </a:lnTo>
                  <a:cubicBezTo>
                    <a:pt x="2079" y="1828"/>
                    <a:pt x="2237" y="1670"/>
                    <a:pt x="2426" y="1670"/>
                  </a:cubicBezTo>
                  <a:close/>
                  <a:moveTo>
                    <a:pt x="2426" y="0"/>
                  </a:moveTo>
                  <a:cubicBezTo>
                    <a:pt x="1103" y="0"/>
                    <a:pt x="0" y="1103"/>
                    <a:pt x="0" y="2426"/>
                  </a:cubicBezTo>
                  <a:cubicBezTo>
                    <a:pt x="0" y="3749"/>
                    <a:pt x="1103" y="4852"/>
                    <a:pt x="2426" y="4852"/>
                  </a:cubicBezTo>
                  <a:cubicBezTo>
                    <a:pt x="3781" y="4852"/>
                    <a:pt x="4883" y="3749"/>
                    <a:pt x="4883" y="2426"/>
                  </a:cubicBezTo>
                  <a:cubicBezTo>
                    <a:pt x="4883" y="1040"/>
                    <a:pt x="3781" y="0"/>
                    <a:pt x="24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93" name="Google Shape;9594;p73">
              <a:extLst>
                <a:ext uri="{FF2B5EF4-FFF2-40B4-BE49-F238E27FC236}">
                  <a16:creationId xmlns:a16="http://schemas.microsoft.com/office/drawing/2014/main" id="{278BFF52-A889-A25D-DE79-8516E978449F}"/>
                </a:ext>
              </a:extLst>
            </p:cNvPr>
            <p:cNvSpPr/>
            <p:nvPr/>
          </p:nvSpPr>
          <p:spPr>
            <a:xfrm>
              <a:off x="5727850" y="3669125"/>
              <a:ext cx="35475" cy="216625"/>
            </a:xfrm>
            <a:custGeom>
              <a:avLst/>
              <a:gdLst/>
              <a:ahLst/>
              <a:cxnLst/>
              <a:rect l="l" t="t" r="r" b="b"/>
              <a:pathLst>
                <a:path w="1419" h="8665" extrusionOk="0">
                  <a:moveTo>
                    <a:pt x="32" y="1"/>
                  </a:moveTo>
                  <a:lnTo>
                    <a:pt x="32" y="7310"/>
                  </a:lnTo>
                  <a:cubicBezTo>
                    <a:pt x="1" y="8034"/>
                    <a:pt x="631" y="8665"/>
                    <a:pt x="1418" y="8665"/>
                  </a:cubicBezTo>
                  <a:lnTo>
                    <a:pt x="1418" y="347"/>
                  </a:lnTo>
                  <a:lnTo>
                    <a:pt x="1072" y="347"/>
                  </a:lnTo>
                  <a:cubicBezTo>
                    <a:pt x="662" y="347"/>
                    <a:pt x="316" y="253"/>
                    <a:pt x="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94" name="Google Shape;9595;p73">
              <a:extLst>
                <a:ext uri="{FF2B5EF4-FFF2-40B4-BE49-F238E27FC236}">
                  <a16:creationId xmlns:a16="http://schemas.microsoft.com/office/drawing/2014/main" id="{2E88AADE-7943-9B40-D231-C411D59DB070}"/>
                </a:ext>
              </a:extLst>
            </p:cNvPr>
            <p:cNvSpPr/>
            <p:nvPr/>
          </p:nvSpPr>
          <p:spPr>
            <a:xfrm>
              <a:off x="5779825" y="3677800"/>
              <a:ext cx="174900" cy="207950"/>
            </a:xfrm>
            <a:custGeom>
              <a:avLst/>
              <a:gdLst/>
              <a:ahLst/>
              <a:cxnLst/>
              <a:rect l="l" t="t" r="r" b="b"/>
              <a:pathLst>
                <a:path w="6996" h="8318" extrusionOk="0">
                  <a:moveTo>
                    <a:pt x="5262" y="693"/>
                  </a:moveTo>
                  <a:cubicBezTo>
                    <a:pt x="5451" y="693"/>
                    <a:pt x="5609" y="851"/>
                    <a:pt x="5609" y="1040"/>
                  </a:cubicBezTo>
                  <a:cubicBezTo>
                    <a:pt x="5609" y="1229"/>
                    <a:pt x="5451" y="1386"/>
                    <a:pt x="5262" y="1386"/>
                  </a:cubicBezTo>
                  <a:lnTo>
                    <a:pt x="1072" y="1386"/>
                  </a:lnTo>
                  <a:cubicBezTo>
                    <a:pt x="883" y="1386"/>
                    <a:pt x="726" y="1229"/>
                    <a:pt x="726" y="1040"/>
                  </a:cubicBezTo>
                  <a:cubicBezTo>
                    <a:pt x="726" y="851"/>
                    <a:pt x="883" y="693"/>
                    <a:pt x="1072" y="693"/>
                  </a:cubicBezTo>
                  <a:close/>
                  <a:moveTo>
                    <a:pt x="5262" y="2080"/>
                  </a:moveTo>
                  <a:cubicBezTo>
                    <a:pt x="5451" y="2080"/>
                    <a:pt x="5609" y="2237"/>
                    <a:pt x="5609" y="2426"/>
                  </a:cubicBezTo>
                  <a:cubicBezTo>
                    <a:pt x="5609" y="2615"/>
                    <a:pt x="5451" y="2773"/>
                    <a:pt x="5262" y="2773"/>
                  </a:cubicBezTo>
                  <a:lnTo>
                    <a:pt x="1072" y="2773"/>
                  </a:lnTo>
                  <a:cubicBezTo>
                    <a:pt x="883" y="2773"/>
                    <a:pt x="726" y="2615"/>
                    <a:pt x="726" y="2426"/>
                  </a:cubicBezTo>
                  <a:cubicBezTo>
                    <a:pt x="726" y="2237"/>
                    <a:pt x="883" y="2080"/>
                    <a:pt x="1072" y="2080"/>
                  </a:cubicBezTo>
                  <a:close/>
                  <a:moveTo>
                    <a:pt x="1" y="0"/>
                  </a:moveTo>
                  <a:lnTo>
                    <a:pt x="1" y="8318"/>
                  </a:lnTo>
                  <a:lnTo>
                    <a:pt x="4695" y="8318"/>
                  </a:lnTo>
                  <a:cubicBezTo>
                    <a:pt x="4002" y="7750"/>
                    <a:pt x="3498" y="6868"/>
                    <a:pt x="3498" y="5892"/>
                  </a:cubicBezTo>
                  <a:cubicBezTo>
                    <a:pt x="3498" y="5766"/>
                    <a:pt x="3561" y="5640"/>
                    <a:pt x="3561" y="5545"/>
                  </a:cubicBezTo>
                  <a:lnTo>
                    <a:pt x="1072" y="5545"/>
                  </a:lnTo>
                  <a:cubicBezTo>
                    <a:pt x="883" y="5545"/>
                    <a:pt x="726" y="5388"/>
                    <a:pt x="726" y="5167"/>
                  </a:cubicBezTo>
                  <a:lnTo>
                    <a:pt x="726" y="3812"/>
                  </a:lnTo>
                  <a:cubicBezTo>
                    <a:pt x="726" y="3592"/>
                    <a:pt x="883" y="3434"/>
                    <a:pt x="1072" y="3434"/>
                  </a:cubicBezTo>
                  <a:lnTo>
                    <a:pt x="4695" y="3434"/>
                  </a:lnTo>
                  <a:cubicBezTo>
                    <a:pt x="5199" y="3056"/>
                    <a:pt x="5861" y="2773"/>
                    <a:pt x="6617" y="2773"/>
                  </a:cubicBezTo>
                  <a:cubicBezTo>
                    <a:pt x="6743" y="2773"/>
                    <a:pt x="6869" y="2804"/>
                    <a:pt x="6995" y="2804"/>
                  </a:cubicBezTo>
                  <a:lnTo>
                    <a:pt x="699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95" name="Google Shape;9596;p73">
              <a:extLst>
                <a:ext uri="{FF2B5EF4-FFF2-40B4-BE49-F238E27FC236}">
                  <a16:creationId xmlns:a16="http://schemas.microsoft.com/office/drawing/2014/main" id="{14D3F72E-F944-A751-16CD-089183373723}"/>
                </a:ext>
              </a:extLst>
            </p:cNvPr>
            <p:cNvSpPr/>
            <p:nvPr/>
          </p:nvSpPr>
          <p:spPr>
            <a:xfrm>
              <a:off x="5815275" y="3781750"/>
              <a:ext cx="66200" cy="17350"/>
            </a:xfrm>
            <a:custGeom>
              <a:avLst/>
              <a:gdLst/>
              <a:ahLst/>
              <a:cxnLst/>
              <a:rect l="l" t="t" r="r" b="b"/>
              <a:pathLst>
                <a:path w="2648" h="694" extrusionOk="0">
                  <a:moveTo>
                    <a:pt x="1" y="1"/>
                  </a:moveTo>
                  <a:lnTo>
                    <a:pt x="1" y="694"/>
                  </a:lnTo>
                  <a:lnTo>
                    <a:pt x="2301" y="694"/>
                  </a:lnTo>
                  <a:cubicBezTo>
                    <a:pt x="2364" y="473"/>
                    <a:pt x="2490" y="221"/>
                    <a:pt x="2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96" name="Google Shape;9597;p73">
              <a:extLst>
                <a:ext uri="{FF2B5EF4-FFF2-40B4-BE49-F238E27FC236}">
                  <a16:creationId xmlns:a16="http://schemas.microsoft.com/office/drawing/2014/main" id="{D9E0FE28-DCDE-47AA-26E2-26A4FCDAED4F}"/>
                </a:ext>
              </a:extLst>
            </p:cNvPr>
            <p:cNvSpPr/>
            <p:nvPr/>
          </p:nvSpPr>
          <p:spPr>
            <a:xfrm>
              <a:off x="5727850" y="3609275"/>
              <a:ext cx="226075" cy="51225"/>
            </a:xfrm>
            <a:custGeom>
              <a:avLst/>
              <a:gdLst/>
              <a:ahLst/>
              <a:cxnLst/>
              <a:rect l="l" t="t" r="r" b="b"/>
              <a:pathLst>
                <a:path w="9043" h="2049" extrusionOk="0">
                  <a:moveTo>
                    <a:pt x="1072" y="0"/>
                  </a:moveTo>
                  <a:cubicBezTo>
                    <a:pt x="473" y="0"/>
                    <a:pt x="32" y="473"/>
                    <a:pt x="32" y="1040"/>
                  </a:cubicBezTo>
                  <a:cubicBezTo>
                    <a:pt x="1" y="1576"/>
                    <a:pt x="473" y="2048"/>
                    <a:pt x="1072" y="2048"/>
                  </a:cubicBezTo>
                  <a:lnTo>
                    <a:pt x="9043" y="2048"/>
                  </a:lnTo>
                  <a:cubicBezTo>
                    <a:pt x="8475" y="2048"/>
                    <a:pt x="8034" y="1576"/>
                    <a:pt x="8034" y="1040"/>
                  </a:cubicBezTo>
                  <a:cubicBezTo>
                    <a:pt x="8034" y="441"/>
                    <a:pt x="8507" y="0"/>
                    <a:pt x="90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77" name="Google Shape;9598;p73">
            <a:extLst>
              <a:ext uri="{FF2B5EF4-FFF2-40B4-BE49-F238E27FC236}">
                <a16:creationId xmlns:a16="http://schemas.microsoft.com/office/drawing/2014/main" id="{8AD0E797-AA83-0661-BA71-A7DAEBDDE256}"/>
              </a:ext>
            </a:extLst>
          </p:cNvPr>
          <p:cNvGrpSpPr/>
          <p:nvPr/>
        </p:nvGrpSpPr>
        <p:grpSpPr>
          <a:xfrm>
            <a:off x="9920786" y="5428998"/>
            <a:ext cx="469148" cy="533134"/>
            <a:chOff x="5736525" y="3963700"/>
            <a:chExt cx="259925" cy="295375"/>
          </a:xfrm>
          <a:solidFill>
            <a:schemeClr val="bg1"/>
          </a:solidFill>
        </p:grpSpPr>
        <p:sp>
          <p:nvSpPr>
            <p:cNvPr id="7685" name="Google Shape;9599;p73">
              <a:extLst>
                <a:ext uri="{FF2B5EF4-FFF2-40B4-BE49-F238E27FC236}">
                  <a16:creationId xmlns:a16="http://schemas.microsoft.com/office/drawing/2014/main" id="{18345171-B49E-84C4-CE19-51F766602015}"/>
                </a:ext>
              </a:extLst>
            </p:cNvPr>
            <p:cNvSpPr/>
            <p:nvPr/>
          </p:nvSpPr>
          <p:spPr>
            <a:xfrm>
              <a:off x="5736525" y="4153525"/>
              <a:ext cx="121300" cy="105550"/>
            </a:xfrm>
            <a:custGeom>
              <a:avLst/>
              <a:gdLst/>
              <a:ahLst/>
              <a:cxnLst/>
              <a:rect l="l" t="t" r="r" b="b"/>
              <a:pathLst>
                <a:path w="4852" h="4222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3875"/>
                  </a:lnTo>
                  <a:cubicBezTo>
                    <a:pt x="0" y="4064"/>
                    <a:pt x="158" y="4222"/>
                    <a:pt x="378" y="4222"/>
                  </a:cubicBezTo>
                  <a:lnTo>
                    <a:pt x="4852" y="4222"/>
                  </a:lnTo>
                  <a:lnTo>
                    <a:pt x="4852" y="2584"/>
                  </a:lnTo>
                  <a:lnTo>
                    <a:pt x="230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86" name="Google Shape;9600;p73">
              <a:extLst>
                <a:ext uri="{FF2B5EF4-FFF2-40B4-BE49-F238E27FC236}">
                  <a16:creationId xmlns:a16="http://schemas.microsoft.com/office/drawing/2014/main" id="{1B671939-A24F-A3CD-E0BC-925CAFBE01D6}"/>
                </a:ext>
              </a:extLst>
            </p:cNvPr>
            <p:cNvSpPr/>
            <p:nvPr/>
          </p:nvSpPr>
          <p:spPr>
            <a:xfrm>
              <a:off x="5833400" y="4168475"/>
              <a:ext cx="66975" cy="33900"/>
            </a:xfrm>
            <a:custGeom>
              <a:avLst/>
              <a:gdLst/>
              <a:ahLst/>
              <a:cxnLst/>
              <a:rect l="l" t="t" r="r" b="b"/>
              <a:pathLst>
                <a:path w="2679" h="1356" extrusionOk="0">
                  <a:moveTo>
                    <a:pt x="2678" y="1"/>
                  </a:moveTo>
                  <a:lnTo>
                    <a:pt x="2678" y="1"/>
                  </a:lnTo>
                  <a:cubicBezTo>
                    <a:pt x="2458" y="32"/>
                    <a:pt x="2237" y="127"/>
                    <a:pt x="1985" y="127"/>
                  </a:cubicBezTo>
                  <a:lnTo>
                    <a:pt x="662" y="127"/>
                  </a:lnTo>
                  <a:cubicBezTo>
                    <a:pt x="441" y="127"/>
                    <a:pt x="221" y="95"/>
                    <a:pt x="0" y="1"/>
                  </a:cubicBezTo>
                  <a:lnTo>
                    <a:pt x="0" y="1"/>
                  </a:lnTo>
                  <a:lnTo>
                    <a:pt x="1323" y="1355"/>
                  </a:lnTo>
                  <a:lnTo>
                    <a:pt x="267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87" name="Google Shape;9601;p73">
              <a:extLst>
                <a:ext uri="{FF2B5EF4-FFF2-40B4-BE49-F238E27FC236}">
                  <a16:creationId xmlns:a16="http://schemas.microsoft.com/office/drawing/2014/main" id="{AAEC1955-1694-20C7-F09A-0C90CFBAF533}"/>
                </a:ext>
              </a:extLst>
            </p:cNvPr>
            <p:cNvSpPr/>
            <p:nvPr/>
          </p:nvSpPr>
          <p:spPr>
            <a:xfrm>
              <a:off x="5875925" y="4153525"/>
              <a:ext cx="120525" cy="105550"/>
            </a:xfrm>
            <a:custGeom>
              <a:avLst/>
              <a:gdLst/>
              <a:ahLst/>
              <a:cxnLst/>
              <a:rect l="l" t="t" r="r" b="b"/>
              <a:pathLst>
                <a:path w="4821" h="4222" extrusionOk="0">
                  <a:moveTo>
                    <a:pt x="2426" y="2048"/>
                  </a:moveTo>
                  <a:cubicBezTo>
                    <a:pt x="2615" y="2048"/>
                    <a:pt x="2773" y="2205"/>
                    <a:pt x="2773" y="2426"/>
                  </a:cubicBezTo>
                  <a:cubicBezTo>
                    <a:pt x="2773" y="2615"/>
                    <a:pt x="2615" y="2773"/>
                    <a:pt x="2426" y="2773"/>
                  </a:cubicBezTo>
                  <a:lnTo>
                    <a:pt x="1733" y="2773"/>
                  </a:lnTo>
                  <a:cubicBezTo>
                    <a:pt x="1513" y="2773"/>
                    <a:pt x="1355" y="2615"/>
                    <a:pt x="1355" y="2426"/>
                  </a:cubicBezTo>
                  <a:cubicBezTo>
                    <a:pt x="1355" y="2205"/>
                    <a:pt x="1513" y="2048"/>
                    <a:pt x="1733" y="2048"/>
                  </a:cubicBezTo>
                  <a:close/>
                  <a:moveTo>
                    <a:pt x="2552" y="0"/>
                  </a:moveTo>
                  <a:lnTo>
                    <a:pt x="1" y="2584"/>
                  </a:lnTo>
                  <a:lnTo>
                    <a:pt x="1" y="4222"/>
                  </a:lnTo>
                  <a:lnTo>
                    <a:pt x="4474" y="4222"/>
                  </a:lnTo>
                  <a:cubicBezTo>
                    <a:pt x="4663" y="4222"/>
                    <a:pt x="4821" y="4064"/>
                    <a:pt x="4821" y="3875"/>
                  </a:cubicBezTo>
                  <a:lnTo>
                    <a:pt x="4821" y="1733"/>
                  </a:lnTo>
                  <a:cubicBezTo>
                    <a:pt x="4821" y="788"/>
                    <a:pt x="4033" y="0"/>
                    <a:pt x="30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88" name="Google Shape;9602;p73">
              <a:extLst>
                <a:ext uri="{FF2B5EF4-FFF2-40B4-BE49-F238E27FC236}">
                  <a16:creationId xmlns:a16="http://schemas.microsoft.com/office/drawing/2014/main" id="{D7969B52-E384-5B1A-2F3D-3363D234CBA2}"/>
                </a:ext>
              </a:extLst>
            </p:cNvPr>
            <p:cNvSpPr/>
            <p:nvPr/>
          </p:nvSpPr>
          <p:spPr>
            <a:xfrm>
              <a:off x="5754625" y="3963700"/>
              <a:ext cx="224500" cy="154400"/>
            </a:xfrm>
            <a:custGeom>
              <a:avLst/>
              <a:gdLst/>
              <a:ahLst/>
              <a:cxnLst/>
              <a:rect l="l" t="t" r="r" b="b"/>
              <a:pathLst>
                <a:path w="8980" h="6176" extrusionOk="0">
                  <a:moveTo>
                    <a:pt x="3120" y="1"/>
                  </a:moveTo>
                  <a:cubicBezTo>
                    <a:pt x="1387" y="1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5325"/>
                    <a:pt x="568" y="6018"/>
                    <a:pt x="1355" y="6175"/>
                  </a:cubicBezTo>
                  <a:lnTo>
                    <a:pt x="1355" y="2773"/>
                  </a:lnTo>
                  <a:lnTo>
                    <a:pt x="1009" y="2773"/>
                  </a:lnTo>
                  <a:cubicBezTo>
                    <a:pt x="914" y="2773"/>
                    <a:pt x="820" y="2804"/>
                    <a:pt x="694" y="2804"/>
                  </a:cubicBezTo>
                  <a:cubicBezTo>
                    <a:pt x="851" y="1607"/>
                    <a:pt x="1860" y="662"/>
                    <a:pt x="3120" y="662"/>
                  </a:cubicBezTo>
                  <a:lnTo>
                    <a:pt x="5861" y="662"/>
                  </a:lnTo>
                  <a:cubicBezTo>
                    <a:pt x="7089" y="662"/>
                    <a:pt x="8098" y="1607"/>
                    <a:pt x="8255" y="2804"/>
                  </a:cubicBezTo>
                  <a:cubicBezTo>
                    <a:pt x="8161" y="2773"/>
                    <a:pt x="8066" y="2773"/>
                    <a:pt x="7940" y="2773"/>
                  </a:cubicBezTo>
                  <a:lnTo>
                    <a:pt x="7593" y="2773"/>
                  </a:lnTo>
                  <a:lnTo>
                    <a:pt x="7593" y="6175"/>
                  </a:lnTo>
                  <a:cubicBezTo>
                    <a:pt x="8381" y="6018"/>
                    <a:pt x="8980" y="5325"/>
                    <a:pt x="8980" y="4506"/>
                  </a:cubicBezTo>
                  <a:lnTo>
                    <a:pt x="8980" y="3119"/>
                  </a:lnTo>
                  <a:cubicBezTo>
                    <a:pt x="8980" y="1387"/>
                    <a:pt x="7562" y="1"/>
                    <a:pt x="58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89" name="Google Shape;9603;p73">
              <a:extLst>
                <a:ext uri="{FF2B5EF4-FFF2-40B4-BE49-F238E27FC236}">
                  <a16:creationId xmlns:a16="http://schemas.microsoft.com/office/drawing/2014/main" id="{0659F371-4D32-07A4-2006-CFC24D8E97B7}"/>
                </a:ext>
              </a:extLst>
            </p:cNvPr>
            <p:cNvSpPr/>
            <p:nvPr/>
          </p:nvSpPr>
          <p:spPr>
            <a:xfrm>
              <a:off x="5806625" y="3998350"/>
              <a:ext cx="69325" cy="52025"/>
            </a:xfrm>
            <a:custGeom>
              <a:avLst/>
              <a:gdLst/>
              <a:ahLst/>
              <a:cxnLst/>
              <a:rect l="l" t="t" r="r" b="b"/>
              <a:pathLst>
                <a:path w="2773" h="2081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lnTo>
                    <a:pt x="0" y="2080"/>
                  </a:lnTo>
                  <a:lnTo>
                    <a:pt x="1733" y="2080"/>
                  </a:lnTo>
                  <a:cubicBezTo>
                    <a:pt x="2300" y="2049"/>
                    <a:pt x="2773" y="1607"/>
                    <a:pt x="2773" y="1009"/>
                  </a:cubicBezTo>
                  <a:lnTo>
                    <a:pt x="277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90" name="Google Shape;9604;p73">
              <a:extLst>
                <a:ext uri="{FF2B5EF4-FFF2-40B4-BE49-F238E27FC236}">
                  <a16:creationId xmlns:a16="http://schemas.microsoft.com/office/drawing/2014/main" id="{D2DF8311-3F12-81B3-883C-64A0059E49E8}"/>
                </a:ext>
              </a:extLst>
            </p:cNvPr>
            <p:cNvSpPr/>
            <p:nvPr/>
          </p:nvSpPr>
          <p:spPr>
            <a:xfrm>
              <a:off x="5893250" y="3999150"/>
              <a:ext cx="34675" cy="51225"/>
            </a:xfrm>
            <a:custGeom>
              <a:avLst/>
              <a:gdLst/>
              <a:ahLst/>
              <a:cxnLst/>
              <a:rect l="l" t="t" r="r" b="b"/>
              <a:pathLst>
                <a:path w="1387" h="2049" extrusionOk="0">
                  <a:moveTo>
                    <a:pt x="1" y="0"/>
                  </a:moveTo>
                  <a:lnTo>
                    <a:pt x="1" y="1040"/>
                  </a:lnTo>
                  <a:cubicBezTo>
                    <a:pt x="1" y="1607"/>
                    <a:pt x="473" y="2048"/>
                    <a:pt x="1040" y="2048"/>
                  </a:cubicBezTo>
                  <a:lnTo>
                    <a:pt x="1387" y="2048"/>
                  </a:lnTo>
                  <a:lnTo>
                    <a:pt x="1387" y="1701"/>
                  </a:lnTo>
                  <a:cubicBezTo>
                    <a:pt x="1387" y="882"/>
                    <a:pt x="788" y="158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91" name="Google Shape;9605;p73">
              <a:extLst>
                <a:ext uri="{FF2B5EF4-FFF2-40B4-BE49-F238E27FC236}">
                  <a16:creationId xmlns:a16="http://schemas.microsoft.com/office/drawing/2014/main" id="{9151E182-04DE-E3F9-B3C3-C487046D5272}"/>
                </a:ext>
              </a:extLst>
            </p:cNvPr>
            <p:cNvSpPr/>
            <p:nvPr/>
          </p:nvSpPr>
          <p:spPr>
            <a:xfrm>
              <a:off x="5806625" y="4049550"/>
              <a:ext cx="121300" cy="104000"/>
            </a:xfrm>
            <a:custGeom>
              <a:avLst/>
              <a:gdLst/>
              <a:ahLst/>
              <a:cxnLst/>
              <a:rect l="l" t="t" r="r" b="b"/>
              <a:pathLst>
                <a:path w="4852" h="4160" extrusionOk="0">
                  <a:moveTo>
                    <a:pt x="3119" y="1"/>
                  </a:moveTo>
                  <a:cubicBezTo>
                    <a:pt x="2804" y="442"/>
                    <a:pt x="2300" y="694"/>
                    <a:pt x="1733" y="694"/>
                  </a:cubicBezTo>
                  <a:lnTo>
                    <a:pt x="0" y="694"/>
                  </a:lnTo>
                  <a:lnTo>
                    <a:pt x="0" y="2426"/>
                  </a:lnTo>
                  <a:cubicBezTo>
                    <a:pt x="0" y="3372"/>
                    <a:pt x="788" y="4159"/>
                    <a:pt x="1733" y="4159"/>
                  </a:cubicBezTo>
                  <a:lnTo>
                    <a:pt x="3119" y="4159"/>
                  </a:lnTo>
                  <a:cubicBezTo>
                    <a:pt x="4064" y="4159"/>
                    <a:pt x="4852" y="3372"/>
                    <a:pt x="4852" y="2426"/>
                  </a:cubicBezTo>
                  <a:lnTo>
                    <a:pt x="4852" y="694"/>
                  </a:lnTo>
                  <a:lnTo>
                    <a:pt x="4505" y="694"/>
                  </a:lnTo>
                  <a:cubicBezTo>
                    <a:pt x="3938" y="694"/>
                    <a:pt x="3434" y="442"/>
                    <a:pt x="31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78" name="Google Shape;9606;p73">
            <a:extLst>
              <a:ext uri="{FF2B5EF4-FFF2-40B4-BE49-F238E27FC236}">
                <a16:creationId xmlns:a16="http://schemas.microsoft.com/office/drawing/2014/main" id="{FDACB816-80CD-0379-25C1-097FBC010D9F}"/>
              </a:ext>
            </a:extLst>
          </p:cNvPr>
          <p:cNvGrpSpPr/>
          <p:nvPr/>
        </p:nvGrpSpPr>
        <p:grpSpPr>
          <a:xfrm>
            <a:off x="11253479" y="4780393"/>
            <a:ext cx="536021" cy="534576"/>
            <a:chOff x="6553275" y="3604550"/>
            <a:chExt cx="296975" cy="296175"/>
          </a:xfrm>
          <a:solidFill>
            <a:schemeClr val="bg1"/>
          </a:solidFill>
        </p:grpSpPr>
        <p:sp>
          <p:nvSpPr>
            <p:cNvPr id="7679" name="Google Shape;9607;p73">
              <a:extLst>
                <a:ext uri="{FF2B5EF4-FFF2-40B4-BE49-F238E27FC236}">
                  <a16:creationId xmlns:a16="http://schemas.microsoft.com/office/drawing/2014/main" id="{E527ED02-B962-7DD9-1C73-B594318B38D9}"/>
                </a:ext>
              </a:extLst>
            </p:cNvPr>
            <p:cNvSpPr/>
            <p:nvPr/>
          </p:nvSpPr>
          <p:spPr>
            <a:xfrm>
              <a:off x="6657250" y="3604550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678" y="3466"/>
                    <a:pt x="3466" y="2678"/>
                    <a:pt x="3466" y="1733"/>
                  </a:cubicBez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80" name="Google Shape;9608;p73">
              <a:extLst>
                <a:ext uri="{FF2B5EF4-FFF2-40B4-BE49-F238E27FC236}">
                  <a16:creationId xmlns:a16="http://schemas.microsoft.com/office/drawing/2014/main" id="{A6E77FC2-43DF-0A5E-505E-9C7D633500AC}"/>
                </a:ext>
              </a:extLst>
            </p:cNvPr>
            <p:cNvSpPr/>
            <p:nvPr/>
          </p:nvSpPr>
          <p:spPr>
            <a:xfrm>
              <a:off x="6553275" y="3777825"/>
              <a:ext cx="296975" cy="122900"/>
            </a:xfrm>
            <a:custGeom>
              <a:avLst/>
              <a:gdLst/>
              <a:ahLst/>
              <a:cxnLst/>
              <a:rect l="l" t="t" r="r" b="b"/>
              <a:pathLst>
                <a:path w="11879" h="4916" extrusionOk="0">
                  <a:moveTo>
                    <a:pt x="694" y="0"/>
                  </a:moveTo>
                  <a:cubicBezTo>
                    <a:pt x="316" y="0"/>
                    <a:pt x="1" y="315"/>
                    <a:pt x="1" y="693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694" y="4569"/>
                  </a:lnTo>
                  <a:cubicBezTo>
                    <a:pt x="694" y="4758"/>
                    <a:pt x="851" y="4915"/>
                    <a:pt x="1040" y="4915"/>
                  </a:cubicBezTo>
                  <a:lnTo>
                    <a:pt x="10807" y="4915"/>
                  </a:lnTo>
                  <a:cubicBezTo>
                    <a:pt x="11028" y="4915"/>
                    <a:pt x="11185" y="4758"/>
                    <a:pt x="11185" y="4569"/>
                  </a:cubicBezTo>
                  <a:lnTo>
                    <a:pt x="11185" y="1418"/>
                  </a:lnTo>
                  <a:cubicBezTo>
                    <a:pt x="11563" y="1418"/>
                    <a:pt x="11878" y="1103"/>
                    <a:pt x="11878" y="693"/>
                  </a:cubicBezTo>
                  <a:cubicBezTo>
                    <a:pt x="11815" y="315"/>
                    <a:pt x="11500" y="0"/>
                    <a:pt x="111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81" name="Google Shape;9609;p73">
              <a:extLst>
                <a:ext uri="{FF2B5EF4-FFF2-40B4-BE49-F238E27FC236}">
                  <a16:creationId xmlns:a16="http://schemas.microsoft.com/office/drawing/2014/main" id="{D7C75B53-C99C-04D0-DE64-B2BB93930CDE}"/>
                </a:ext>
              </a:extLst>
            </p:cNvPr>
            <p:cNvSpPr/>
            <p:nvPr/>
          </p:nvSpPr>
          <p:spPr>
            <a:xfrm>
              <a:off x="6755700" y="3640000"/>
              <a:ext cx="74850" cy="121300"/>
            </a:xfrm>
            <a:custGeom>
              <a:avLst/>
              <a:gdLst/>
              <a:ahLst/>
              <a:cxnLst/>
              <a:rect l="l" t="t" r="r" b="b"/>
              <a:pathLst>
                <a:path w="2994" h="4852" extrusionOk="0">
                  <a:moveTo>
                    <a:pt x="190" y="0"/>
                  </a:moveTo>
                  <a:cubicBezTo>
                    <a:pt x="190" y="126"/>
                    <a:pt x="253" y="221"/>
                    <a:pt x="253" y="347"/>
                  </a:cubicBezTo>
                  <a:cubicBezTo>
                    <a:pt x="253" y="693"/>
                    <a:pt x="158" y="1071"/>
                    <a:pt x="1" y="1386"/>
                  </a:cubicBezTo>
                  <a:cubicBezTo>
                    <a:pt x="977" y="2079"/>
                    <a:pt x="1607" y="3182"/>
                    <a:pt x="1607" y="4474"/>
                  </a:cubicBezTo>
                  <a:lnTo>
                    <a:pt x="1607" y="4852"/>
                  </a:lnTo>
                  <a:lnTo>
                    <a:pt x="2994" y="4852"/>
                  </a:lnTo>
                  <a:lnTo>
                    <a:pt x="2489" y="756"/>
                  </a:lnTo>
                  <a:cubicBezTo>
                    <a:pt x="2363" y="315"/>
                    <a:pt x="1922" y="0"/>
                    <a:pt x="14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82" name="Google Shape;9610;p73">
              <a:extLst>
                <a:ext uri="{FF2B5EF4-FFF2-40B4-BE49-F238E27FC236}">
                  <a16:creationId xmlns:a16="http://schemas.microsoft.com/office/drawing/2014/main" id="{97C0AB51-6B33-C653-53FD-759491F4C2D3}"/>
                </a:ext>
              </a:extLst>
            </p:cNvPr>
            <p:cNvSpPr/>
            <p:nvPr/>
          </p:nvSpPr>
          <p:spPr>
            <a:xfrm>
              <a:off x="6570600" y="3640000"/>
              <a:ext cx="74850" cy="121300"/>
            </a:xfrm>
            <a:custGeom>
              <a:avLst/>
              <a:gdLst/>
              <a:ahLst/>
              <a:cxnLst/>
              <a:rect l="l" t="t" r="r" b="b"/>
              <a:pathLst>
                <a:path w="2994" h="4852" extrusionOk="0">
                  <a:moveTo>
                    <a:pt x="1545" y="0"/>
                  </a:moveTo>
                  <a:cubicBezTo>
                    <a:pt x="1072" y="0"/>
                    <a:pt x="663" y="315"/>
                    <a:pt x="505" y="788"/>
                  </a:cubicBezTo>
                  <a:lnTo>
                    <a:pt x="1" y="4852"/>
                  </a:lnTo>
                  <a:lnTo>
                    <a:pt x="1356" y="4852"/>
                  </a:lnTo>
                  <a:lnTo>
                    <a:pt x="1356" y="4474"/>
                  </a:lnTo>
                  <a:lnTo>
                    <a:pt x="1387" y="4474"/>
                  </a:lnTo>
                  <a:cubicBezTo>
                    <a:pt x="1387" y="3182"/>
                    <a:pt x="2017" y="2048"/>
                    <a:pt x="2994" y="1386"/>
                  </a:cubicBezTo>
                  <a:cubicBezTo>
                    <a:pt x="2836" y="1071"/>
                    <a:pt x="2773" y="693"/>
                    <a:pt x="2773" y="347"/>
                  </a:cubicBezTo>
                  <a:cubicBezTo>
                    <a:pt x="2773" y="221"/>
                    <a:pt x="2773" y="95"/>
                    <a:pt x="28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83" name="Google Shape;9611;p73">
              <a:extLst>
                <a:ext uri="{FF2B5EF4-FFF2-40B4-BE49-F238E27FC236}">
                  <a16:creationId xmlns:a16="http://schemas.microsoft.com/office/drawing/2014/main" id="{0FD58B4B-CC36-E3EE-E2FD-9141529E4FD7}"/>
                </a:ext>
              </a:extLst>
            </p:cNvPr>
            <p:cNvSpPr/>
            <p:nvPr/>
          </p:nvSpPr>
          <p:spPr>
            <a:xfrm>
              <a:off x="6707650" y="3688025"/>
              <a:ext cx="70925" cy="70925"/>
            </a:xfrm>
            <a:custGeom>
              <a:avLst/>
              <a:gdLst/>
              <a:ahLst/>
              <a:cxnLst/>
              <a:rect l="l" t="t" r="r" b="b"/>
              <a:pathLst>
                <a:path w="2837" h="2837" extrusionOk="0">
                  <a:moveTo>
                    <a:pt x="1482" y="1"/>
                  </a:moveTo>
                  <a:cubicBezTo>
                    <a:pt x="1450" y="32"/>
                    <a:pt x="1418" y="64"/>
                    <a:pt x="1324" y="127"/>
                  </a:cubicBezTo>
                  <a:cubicBezTo>
                    <a:pt x="1324" y="190"/>
                    <a:pt x="1292" y="253"/>
                    <a:pt x="1261" y="284"/>
                  </a:cubicBezTo>
                  <a:lnTo>
                    <a:pt x="1" y="1923"/>
                  </a:lnTo>
                  <a:lnTo>
                    <a:pt x="1" y="2836"/>
                  </a:lnTo>
                  <a:lnTo>
                    <a:pt x="2742" y="2836"/>
                  </a:lnTo>
                  <a:lnTo>
                    <a:pt x="2742" y="2553"/>
                  </a:lnTo>
                  <a:lnTo>
                    <a:pt x="2836" y="2553"/>
                  </a:lnTo>
                  <a:cubicBezTo>
                    <a:pt x="2836" y="1513"/>
                    <a:pt x="2332" y="599"/>
                    <a:pt x="14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84" name="Google Shape;9612;p73">
              <a:extLst>
                <a:ext uri="{FF2B5EF4-FFF2-40B4-BE49-F238E27FC236}">
                  <a16:creationId xmlns:a16="http://schemas.microsoft.com/office/drawing/2014/main" id="{166F8DAE-66C2-B413-2CA6-DFE05F7C155F}"/>
                </a:ext>
              </a:extLst>
            </p:cNvPr>
            <p:cNvSpPr/>
            <p:nvPr/>
          </p:nvSpPr>
          <p:spPr>
            <a:xfrm>
              <a:off x="6621025" y="3688825"/>
              <a:ext cx="70900" cy="73275"/>
            </a:xfrm>
            <a:custGeom>
              <a:avLst/>
              <a:gdLst/>
              <a:ahLst/>
              <a:cxnLst/>
              <a:rect l="l" t="t" r="r" b="b"/>
              <a:pathLst>
                <a:path w="2836" h="2931" extrusionOk="0">
                  <a:moveTo>
                    <a:pt x="1323" y="0"/>
                  </a:moveTo>
                  <a:cubicBezTo>
                    <a:pt x="536" y="567"/>
                    <a:pt x="0" y="1513"/>
                    <a:pt x="0" y="2584"/>
                  </a:cubicBezTo>
                  <a:lnTo>
                    <a:pt x="0" y="2930"/>
                  </a:lnTo>
                  <a:lnTo>
                    <a:pt x="2741" y="2930"/>
                  </a:lnTo>
                  <a:lnTo>
                    <a:pt x="2741" y="1922"/>
                  </a:lnTo>
                  <a:lnTo>
                    <a:pt x="2836" y="1922"/>
                  </a:lnTo>
                  <a:lnTo>
                    <a:pt x="1575" y="284"/>
                  </a:lnTo>
                  <a:cubicBezTo>
                    <a:pt x="1512" y="252"/>
                    <a:pt x="1512" y="158"/>
                    <a:pt x="1481" y="126"/>
                  </a:cubicBezTo>
                  <a:cubicBezTo>
                    <a:pt x="1449" y="95"/>
                    <a:pt x="1355" y="63"/>
                    <a:pt x="13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095" name="TextBox 8094">
            <a:extLst>
              <a:ext uri="{FF2B5EF4-FFF2-40B4-BE49-F238E27FC236}">
                <a16:creationId xmlns:a16="http://schemas.microsoft.com/office/drawing/2014/main" id="{127801FB-A353-F9A3-62B6-B6F9553FCA18}"/>
              </a:ext>
            </a:extLst>
          </p:cNvPr>
          <p:cNvSpPr txBox="1"/>
          <p:nvPr/>
        </p:nvSpPr>
        <p:spPr>
          <a:xfrm>
            <a:off x="0" y="313639"/>
            <a:ext cx="12192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LORA" pitchFamily="2" charset="0"/>
                <a:ea typeface="Cambria" panose="02040503050406030204" pitchFamily="18" charset="0"/>
                <a:cs typeface="+mn-cs"/>
              </a:rPr>
              <a:t>Icons</a:t>
            </a:r>
          </a:p>
        </p:txBody>
      </p:sp>
    </p:spTree>
    <p:extLst>
      <p:ext uri="{BB962C8B-B14F-4D97-AF65-F5344CB8AC3E}">
        <p14:creationId xmlns:p14="http://schemas.microsoft.com/office/powerpoint/2010/main" val="187968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chemeClr val="tx1">
                <a:lumMod val="95000"/>
                <a:lumOff val="5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899EEB-81B5-570A-5909-03A27541006D}"/>
              </a:ext>
            </a:extLst>
          </p:cNvPr>
          <p:cNvSpPr txBox="1"/>
          <p:nvPr/>
        </p:nvSpPr>
        <p:spPr>
          <a:xfrm>
            <a:off x="1045771" y="305792"/>
            <a:ext cx="12192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LORA" pitchFamily="2" charset="0"/>
                <a:ea typeface="Cambria" panose="02040503050406030204" pitchFamily="18" charset="0"/>
                <a:cs typeface="+mn-cs"/>
              </a:rPr>
              <a:t>Icons</a:t>
            </a:r>
          </a:p>
        </p:txBody>
      </p:sp>
      <p:sp>
        <p:nvSpPr>
          <p:cNvPr id="194" name="Google Shape;12426;p89">
            <a:extLst>
              <a:ext uri="{FF2B5EF4-FFF2-40B4-BE49-F238E27FC236}">
                <a16:creationId xmlns:a16="http://schemas.microsoft.com/office/drawing/2014/main" id="{1E5DA701-72AB-35C2-B97B-325C9539F3D7}"/>
              </a:ext>
            </a:extLst>
          </p:cNvPr>
          <p:cNvSpPr/>
          <p:nvPr/>
        </p:nvSpPr>
        <p:spPr>
          <a:xfrm>
            <a:off x="540295" y="3444723"/>
            <a:ext cx="649979" cy="642992"/>
          </a:xfrm>
          <a:custGeom>
            <a:avLst/>
            <a:gdLst/>
            <a:ahLst/>
            <a:cxnLst/>
            <a:rect l="l" t="t" r="r" b="b"/>
            <a:pathLst>
              <a:path w="11816" h="11689" extrusionOk="0">
                <a:moveTo>
                  <a:pt x="7026" y="757"/>
                </a:moveTo>
                <a:lnTo>
                  <a:pt x="7026" y="2710"/>
                </a:lnTo>
                <a:lnTo>
                  <a:pt x="5829" y="2710"/>
                </a:lnTo>
                <a:cubicBezTo>
                  <a:pt x="5924" y="2332"/>
                  <a:pt x="6081" y="1954"/>
                  <a:pt x="6176" y="1702"/>
                </a:cubicBezTo>
                <a:cubicBezTo>
                  <a:pt x="6428" y="1229"/>
                  <a:pt x="6711" y="914"/>
                  <a:pt x="7026" y="757"/>
                </a:cubicBezTo>
                <a:close/>
                <a:moveTo>
                  <a:pt x="7688" y="757"/>
                </a:moveTo>
                <a:cubicBezTo>
                  <a:pt x="8003" y="914"/>
                  <a:pt x="8287" y="1229"/>
                  <a:pt x="8507" y="1702"/>
                </a:cubicBezTo>
                <a:cubicBezTo>
                  <a:pt x="8665" y="2017"/>
                  <a:pt x="8791" y="2364"/>
                  <a:pt x="8854" y="2710"/>
                </a:cubicBezTo>
                <a:lnTo>
                  <a:pt x="7688" y="2710"/>
                </a:lnTo>
                <a:lnTo>
                  <a:pt x="7688" y="757"/>
                </a:lnTo>
                <a:close/>
                <a:moveTo>
                  <a:pt x="8917" y="977"/>
                </a:moveTo>
                <a:cubicBezTo>
                  <a:pt x="9704" y="1387"/>
                  <a:pt x="10334" y="1954"/>
                  <a:pt x="10712" y="2710"/>
                </a:cubicBezTo>
                <a:lnTo>
                  <a:pt x="9578" y="2710"/>
                </a:lnTo>
                <a:cubicBezTo>
                  <a:pt x="9452" y="2206"/>
                  <a:pt x="9295" y="1765"/>
                  <a:pt x="9106" y="1387"/>
                </a:cubicBezTo>
                <a:cubicBezTo>
                  <a:pt x="9011" y="1261"/>
                  <a:pt x="8948" y="1103"/>
                  <a:pt x="8917" y="977"/>
                </a:cubicBezTo>
                <a:close/>
                <a:moveTo>
                  <a:pt x="5798" y="1009"/>
                </a:moveTo>
                <a:lnTo>
                  <a:pt x="5798" y="1009"/>
                </a:lnTo>
                <a:cubicBezTo>
                  <a:pt x="5703" y="1135"/>
                  <a:pt x="5640" y="1261"/>
                  <a:pt x="5609" y="1418"/>
                </a:cubicBezTo>
                <a:cubicBezTo>
                  <a:pt x="5388" y="1796"/>
                  <a:pt x="5231" y="2269"/>
                  <a:pt x="5136" y="2742"/>
                </a:cubicBezTo>
                <a:lnTo>
                  <a:pt x="3970" y="2742"/>
                </a:lnTo>
                <a:cubicBezTo>
                  <a:pt x="4380" y="1954"/>
                  <a:pt x="5042" y="1387"/>
                  <a:pt x="5798" y="1009"/>
                </a:cubicBezTo>
                <a:close/>
                <a:moveTo>
                  <a:pt x="5010" y="3435"/>
                </a:moveTo>
                <a:cubicBezTo>
                  <a:pt x="4978" y="3750"/>
                  <a:pt x="4915" y="4096"/>
                  <a:pt x="4915" y="4443"/>
                </a:cubicBezTo>
                <a:cubicBezTo>
                  <a:pt x="4978" y="4789"/>
                  <a:pt x="4978" y="5167"/>
                  <a:pt x="5010" y="5482"/>
                </a:cubicBezTo>
                <a:lnTo>
                  <a:pt x="3718" y="5482"/>
                </a:lnTo>
                <a:cubicBezTo>
                  <a:pt x="3624" y="5167"/>
                  <a:pt x="3561" y="4789"/>
                  <a:pt x="3561" y="4443"/>
                </a:cubicBezTo>
                <a:cubicBezTo>
                  <a:pt x="3561" y="4096"/>
                  <a:pt x="3592" y="3750"/>
                  <a:pt x="3718" y="3435"/>
                </a:cubicBezTo>
                <a:close/>
                <a:moveTo>
                  <a:pt x="7026" y="3435"/>
                </a:moveTo>
                <a:lnTo>
                  <a:pt x="7026" y="5482"/>
                </a:lnTo>
                <a:lnTo>
                  <a:pt x="5703" y="5482"/>
                </a:lnTo>
                <a:cubicBezTo>
                  <a:pt x="5672" y="5136"/>
                  <a:pt x="5640" y="4789"/>
                  <a:pt x="5640" y="4443"/>
                </a:cubicBezTo>
                <a:cubicBezTo>
                  <a:pt x="5640" y="4096"/>
                  <a:pt x="5672" y="3718"/>
                  <a:pt x="5703" y="3435"/>
                </a:cubicBezTo>
                <a:close/>
                <a:moveTo>
                  <a:pt x="8980" y="3435"/>
                </a:moveTo>
                <a:cubicBezTo>
                  <a:pt x="9011" y="3750"/>
                  <a:pt x="9074" y="4096"/>
                  <a:pt x="9074" y="4443"/>
                </a:cubicBezTo>
                <a:cubicBezTo>
                  <a:pt x="9074" y="4789"/>
                  <a:pt x="9011" y="5167"/>
                  <a:pt x="8980" y="5482"/>
                </a:cubicBezTo>
                <a:lnTo>
                  <a:pt x="7688" y="5482"/>
                </a:lnTo>
                <a:lnTo>
                  <a:pt x="7688" y="3435"/>
                </a:lnTo>
                <a:close/>
                <a:moveTo>
                  <a:pt x="10996" y="3435"/>
                </a:moveTo>
                <a:cubicBezTo>
                  <a:pt x="11059" y="3750"/>
                  <a:pt x="11153" y="4096"/>
                  <a:pt x="11153" y="4443"/>
                </a:cubicBezTo>
                <a:cubicBezTo>
                  <a:pt x="11153" y="4789"/>
                  <a:pt x="11122" y="5167"/>
                  <a:pt x="10996" y="5482"/>
                </a:cubicBezTo>
                <a:lnTo>
                  <a:pt x="9704" y="5482"/>
                </a:lnTo>
                <a:cubicBezTo>
                  <a:pt x="9736" y="5136"/>
                  <a:pt x="9767" y="4789"/>
                  <a:pt x="9767" y="4443"/>
                </a:cubicBezTo>
                <a:cubicBezTo>
                  <a:pt x="9736" y="4096"/>
                  <a:pt x="9736" y="3750"/>
                  <a:pt x="9704" y="3435"/>
                </a:cubicBezTo>
                <a:close/>
                <a:moveTo>
                  <a:pt x="5136" y="6144"/>
                </a:moveTo>
                <a:cubicBezTo>
                  <a:pt x="5231" y="6648"/>
                  <a:pt x="5388" y="7089"/>
                  <a:pt x="5609" y="7467"/>
                </a:cubicBezTo>
                <a:cubicBezTo>
                  <a:pt x="5672" y="7593"/>
                  <a:pt x="5766" y="7751"/>
                  <a:pt x="5798" y="7877"/>
                </a:cubicBezTo>
                <a:cubicBezTo>
                  <a:pt x="5042" y="7530"/>
                  <a:pt x="4380" y="6932"/>
                  <a:pt x="3970" y="6144"/>
                </a:cubicBezTo>
                <a:close/>
                <a:moveTo>
                  <a:pt x="10712" y="6144"/>
                </a:moveTo>
                <a:cubicBezTo>
                  <a:pt x="10334" y="6932"/>
                  <a:pt x="9704" y="7530"/>
                  <a:pt x="8917" y="7877"/>
                </a:cubicBezTo>
                <a:cubicBezTo>
                  <a:pt x="8980" y="7751"/>
                  <a:pt x="9074" y="7625"/>
                  <a:pt x="9106" y="7467"/>
                </a:cubicBezTo>
                <a:cubicBezTo>
                  <a:pt x="9295" y="7089"/>
                  <a:pt x="9452" y="6617"/>
                  <a:pt x="9578" y="6144"/>
                </a:cubicBezTo>
                <a:close/>
                <a:moveTo>
                  <a:pt x="7026" y="6144"/>
                </a:moveTo>
                <a:lnTo>
                  <a:pt x="7026" y="8097"/>
                </a:lnTo>
                <a:cubicBezTo>
                  <a:pt x="6743" y="7940"/>
                  <a:pt x="6428" y="7625"/>
                  <a:pt x="6239" y="7152"/>
                </a:cubicBezTo>
                <a:cubicBezTo>
                  <a:pt x="6081" y="6837"/>
                  <a:pt x="5955" y="6491"/>
                  <a:pt x="5861" y="6144"/>
                </a:cubicBezTo>
                <a:close/>
                <a:moveTo>
                  <a:pt x="8854" y="6144"/>
                </a:moveTo>
                <a:cubicBezTo>
                  <a:pt x="8791" y="6522"/>
                  <a:pt x="8633" y="6900"/>
                  <a:pt x="8507" y="7152"/>
                </a:cubicBezTo>
                <a:cubicBezTo>
                  <a:pt x="8287" y="7688"/>
                  <a:pt x="8003" y="8003"/>
                  <a:pt x="7688" y="8097"/>
                </a:cubicBezTo>
                <a:lnTo>
                  <a:pt x="7688" y="6144"/>
                </a:lnTo>
                <a:close/>
                <a:moveTo>
                  <a:pt x="2726" y="8759"/>
                </a:moveTo>
                <a:cubicBezTo>
                  <a:pt x="2813" y="8759"/>
                  <a:pt x="2899" y="8790"/>
                  <a:pt x="2962" y="8853"/>
                </a:cubicBezTo>
                <a:cubicBezTo>
                  <a:pt x="3088" y="8980"/>
                  <a:pt x="3088" y="9169"/>
                  <a:pt x="2962" y="9326"/>
                </a:cubicBezTo>
                <a:lnTo>
                  <a:pt x="1387" y="10901"/>
                </a:lnTo>
                <a:cubicBezTo>
                  <a:pt x="1324" y="10964"/>
                  <a:pt x="1237" y="10996"/>
                  <a:pt x="1151" y="10996"/>
                </a:cubicBezTo>
                <a:cubicBezTo>
                  <a:pt x="1064" y="10996"/>
                  <a:pt x="977" y="10964"/>
                  <a:pt x="914" y="10901"/>
                </a:cubicBezTo>
                <a:cubicBezTo>
                  <a:pt x="788" y="10775"/>
                  <a:pt x="788" y="10555"/>
                  <a:pt x="914" y="10429"/>
                </a:cubicBezTo>
                <a:lnTo>
                  <a:pt x="2490" y="8853"/>
                </a:lnTo>
                <a:cubicBezTo>
                  <a:pt x="2553" y="8790"/>
                  <a:pt x="2639" y="8759"/>
                  <a:pt x="2726" y="8759"/>
                </a:cubicBezTo>
                <a:close/>
                <a:moveTo>
                  <a:pt x="7373" y="1"/>
                </a:moveTo>
                <a:cubicBezTo>
                  <a:pt x="4915" y="1"/>
                  <a:pt x="2931" y="1985"/>
                  <a:pt x="2931" y="4443"/>
                </a:cubicBezTo>
                <a:cubicBezTo>
                  <a:pt x="2931" y="5514"/>
                  <a:pt x="3309" y="6522"/>
                  <a:pt x="4002" y="7310"/>
                </a:cubicBezTo>
                <a:lnTo>
                  <a:pt x="3151" y="8160"/>
                </a:lnTo>
                <a:cubicBezTo>
                  <a:pt x="3011" y="8079"/>
                  <a:pt x="2858" y="8040"/>
                  <a:pt x="2705" y="8040"/>
                </a:cubicBezTo>
                <a:cubicBezTo>
                  <a:pt x="2445" y="8040"/>
                  <a:pt x="2184" y="8151"/>
                  <a:pt x="1986" y="8349"/>
                </a:cubicBezTo>
                <a:lnTo>
                  <a:pt x="410" y="9925"/>
                </a:lnTo>
                <a:cubicBezTo>
                  <a:pt x="1" y="10303"/>
                  <a:pt x="1" y="10996"/>
                  <a:pt x="410" y="11374"/>
                </a:cubicBezTo>
                <a:cubicBezTo>
                  <a:pt x="599" y="11563"/>
                  <a:pt x="883" y="11689"/>
                  <a:pt x="1103" y="11689"/>
                </a:cubicBezTo>
                <a:cubicBezTo>
                  <a:pt x="1387" y="11689"/>
                  <a:pt x="1607" y="11563"/>
                  <a:pt x="1828" y="11374"/>
                </a:cubicBezTo>
                <a:lnTo>
                  <a:pt x="3403" y="9799"/>
                </a:lnTo>
                <a:cubicBezTo>
                  <a:pt x="3718" y="9484"/>
                  <a:pt x="3781" y="9011"/>
                  <a:pt x="3592" y="8633"/>
                </a:cubicBezTo>
                <a:lnTo>
                  <a:pt x="4411" y="7782"/>
                </a:lnTo>
                <a:cubicBezTo>
                  <a:pt x="5199" y="8444"/>
                  <a:pt x="6207" y="8853"/>
                  <a:pt x="7278" y="8853"/>
                </a:cubicBezTo>
                <a:cubicBezTo>
                  <a:pt x="7298" y="8854"/>
                  <a:pt x="7318" y="8854"/>
                  <a:pt x="7338" y="8854"/>
                </a:cubicBezTo>
                <a:cubicBezTo>
                  <a:pt x="9830" y="8854"/>
                  <a:pt x="11815" y="6881"/>
                  <a:pt x="11815" y="4443"/>
                </a:cubicBezTo>
                <a:cubicBezTo>
                  <a:pt x="11815" y="2017"/>
                  <a:pt x="9799" y="1"/>
                  <a:pt x="7373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95" name="Google Shape;12431;p89">
            <a:extLst>
              <a:ext uri="{FF2B5EF4-FFF2-40B4-BE49-F238E27FC236}">
                <a16:creationId xmlns:a16="http://schemas.microsoft.com/office/drawing/2014/main" id="{60DEAE2D-7A5E-ADF1-DE98-358D449C7595}"/>
              </a:ext>
            </a:extLst>
          </p:cNvPr>
          <p:cNvGrpSpPr/>
          <p:nvPr/>
        </p:nvGrpSpPr>
        <p:grpSpPr>
          <a:xfrm>
            <a:off x="4661695" y="3445833"/>
            <a:ext cx="644752" cy="641288"/>
            <a:chOff x="-4931075" y="2765725"/>
            <a:chExt cx="293025" cy="291450"/>
          </a:xfrm>
          <a:solidFill>
            <a:schemeClr val="bg1"/>
          </a:solidFill>
        </p:grpSpPr>
        <p:sp>
          <p:nvSpPr>
            <p:cNvPr id="250" name="Google Shape;12432;p89">
              <a:extLst>
                <a:ext uri="{FF2B5EF4-FFF2-40B4-BE49-F238E27FC236}">
                  <a16:creationId xmlns:a16="http://schemas.microsoft.com/office/drawing/2014/main" id="{5206C1FC-C283-E2DC-FC2D-4D36CC8A77DC}"/>
                </a:ext>
              </a:extLst>
            </p:cNvPr>
            <p:cNvSpPr/>
            <p:nvPr/>
          </p:nvSpPr>
          <p:spPr>
            <a:xfrm>
              <a:off x="-4810550" y="288465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8" y="663"/>
                  </a:moveTo>
                  <a:cubicBezTo>
                    <a:pt x="1229" y="663"/>
                    <a:pt x="1386" y="820"/>
                    <a:pt x="1386" y="1041"/>
                  </a:cubicBezTo>
                  <a:cubicBezTo>
                    <a:pt x="1386" y="1230"/>
                    <a:pt x="1229" y="1387"/>
                    <a:pt x="1008" y="1387"/>
                  </a:cubicBezTo>
                  <a:cubicBezTo>
                    <a:pt x="819" y="1387"/>
                    <a:pt x="662" y="1230"/>
                    <a:pt x="662" y="1041"/>
                  </a:cubicBezTo>
                  <a:cubicBezTo>
                    <a:pt x="662" y="820"/>
                    <a:pt x="819" y="663"/>
                    <a:pt x="1008" y="663"/>
                  </a:cubicBez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41"/>
                  </a:cubicBezTo>
                  <a:cubicBezTo>
                    <a:pt x="0" y="1576"/>
                    <a:pt x="473" y="2049"/>
                    <a:pt x="1040" y="2049"/>
                  </a:cubicBezTo>
                  <a:cubicBezTo>
                    <a:pt x="1575" y="2049"/>
                    <a:pt x="2048" y="1576"/>
                    <a:pt x="2048" y="1041"/>
                  </a:cubicBezTo>
                  <a:cubicBezTo>
                    <a:pt x="2048" y="473"/>
                    <a:pt x="1607" y="1"/>
                    <a:pt x="10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1" name="Google Shape;12433;p89">
              <a:extLst>
                <a:ext uri="{FF2B5EF4-FFF2-40B4-BE49-F238E27FC236}">
                  <a16:creationId xmlns:a16="http://schemas.microsoft.com/office/drawing/2014/main" id="{4908CDAC-700B-17C5-B67C-62C62485002D}"/>
                </a:ext>
              </a:extLst>
            </p:cNvPr>
            <p:cNvSpPr/>
            <p:nvPr/>
          </p:nvSpPr>
          <p:spPr>
            <a:xfrm>
              <a:off x="-4931075" y="276572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3214" y="1387"/>
                  </a:moveTo>
                  <a:lnTo>
                    <a:pt x="4475" y="3844"/>
                  </a:lnTo>
                  <a:cubicBezTo>
                    <a:pt x="4223" y="4002"/>
                    <a:pt x="4034" y="4222"/>
                    <a:pt x="3876" y="4443"/>
                  </a:cubicBezTo>
                  <a:lnTo>
                    <a:pt x="1356" y="3214"/>
                  </a:lnTo>
                  <a:cubicBezTo>
                    <a:pt x="1828" y="2427"/>
                    <a:pt x="2458" y="1796"/>
                    <a:pt x="3214" y="1387"/>
                  </a:cubicBezTo>
                  <a:close/>
                  <a:moveTo>
                    <a:pt x="5829" y="4128"/>
                  </a:moveTo>
                  <a:cubicBezTo>
                    <a:pt x="6775" y="4128"/>
                    <a:pt x="7531" y="4884"/>
                    <a:pt x="7531" y="5829"/>
                  </a:cubicBezTo>
                  <a:cubicBezTo>
                    <a:pt x="7562" y="6743"/>
                    <a:pt x="6775" y="7530"/>
                    <a:pt x="5829" y="7530"/>
                  </a:cubicBezTo>
                  <a:cubicBezTo>
                    <a:pt x="4884" y="7530"/>
                    <a:pt x="4160" y="6774"/>
                    <a:pt x="4160" y="5829"/>
                  </a:cubicBezTo>
                  <a:cubicBezTo>
                    <a:pt x="4160" y="4884"/>
                    <a:pt x="4884" y="4128"/>
                    <a:pt x="5829" y="4128"/>
                  </a:cubicBezTo>
                  <a:close/>
                  <a:moveTo>
                    <a:pt x="5798" y="662"/>
                  </a:moveTo>
                  <a:cubicBezTo>
                    <a:pt x="8665" y="662"/>
                    <a:pt x="10996" y="2994"/>
                    <a:pt x="10996" y="5861"/>
                  </a:cubicBezTo>
                  <a:cubicBezTo>
                    <a:pt x="10996" y="6585"/>
                    <a:pt x="10839" y="7247"/>
                    <a:pt x="10618" y="7845"/>
                  </a:cubicBezTo>
                  <a:lnTo>
                    <a:pt x="8129" y="6585"/>
                  </a:lnTo>
                  <a:cubicBezTo>
                    <a:pt x="8192" y="6333"/>
                    <a:pt x="8255" y="6050"/>
                    <a:pt x="8255" y="5829"/>
                  </a:cubicBezTo>
                  <a:cubicBezTo>
                    <a:pt x="8255" y="4474"/>
                    <a:pt x="7184" y="3435"/>
                    <a:pt x="5829" y="3435"/>
                  </a:cubicBezTo>
                  <a:cubicBezTo>
                    <a:pt x="5577" y="3435"/>
                    <a:pt x="5325" y="3466"/>
                    <a:pt x="5105" y="3529"/>
                  </a:cubicBezTo>
                  <a:lnTo>
                    <a:pt x="3845" y="1072"/>
                  </a:lnTo>
                  <a:cubicBezTo>
                    <a:pt x="4412" y="820"/>
                    <a:pt x="5105" y="662"/>
                    <a:pt x="5798" y="662"/>
                  </a:cubicBezTo>
                  <a:close/>
                  <a:moveTo>
                    <a:pt x="7814" y="7152"/>
                  </a:moveTo>
                  <a:lnTo>
                    <a:pt x="10303" y="8412"/>
                  </a:lnTo>
                  <a:cubicBezTo>
                    <a:pt x="9862" y="9200"/>
                    <a:pt x="9232" y="9830"/>
                    <a:pt x="8444" y="10271"/>
                  </a:cubicBezTo>
                  <a:lnTo>
                    <a:pt x="7216" y="7751"/>
                  </a:lnTo>
                  <a:cubicBezTo>
                    <a:pt x="7468" y="7593"/>
                    <a:pt x="7657" y="7404"/>
                    <a:pt x="7814" y="7152"/>
                  </a:cubicBezTo>
                  <a:close/>
                  <a:moveTo>
                    <a:pt x="1072" y="3844"/>
                  </a:moveTo>
                  <a:lnTo>
                    <a:pt x="3593" y="5073"/>
                  </a:lnTo>
                  <a:cubicBezTo>
                    <a:pt x="3530" y="5325"/>
                    <a:pt x="3498" y="5546"/>
                    <a:pt x="3498" y="5829"/>
                  </a:cubicBezTo>
                  <a:cubicBezTo>
                    <a:pt x="3498" y="7152"/>
                    <a:pt x="4538" y="8223"/>
                    <a:pt x="5892" y="8223"/>
                  </a:cubicBezTo>
                  <a:cubicBezTo>
                    <a:pt x="6176" y="8223"/>
                    <a:pt x="6396" y="8192"/>
                    <a:pt x="6648" y="8097"/>
                  </a:cubicBezTo>
                  <a:lnTo>
                    <a:pt x="7846" y="10618"/>
                  </a:lnTo>
                  <a:cubicBezTo>
                    <a:pt x="7216" y="10901"/>
                    <a:pt x="6554" y="11027"/>
                    <a:pt x="5892" y="11027"/>
                  </a:cubicBezTo>
                  <a:cubicBezTo>
                    <a:pt x="2994" y="10996"/>
                    <a:pt x="694" y="8665"/>
                    <a:pt x="694" y="5829"/>
                  </a:cubicBezTo>
                  <a:cubicBezTo>
                    <a:pt x="694" y="5104"/>
                    <a:pt x="852" y="4443"/>
                    <a:pt x="1072" y="3844"/>
                  </a:cubicBezTo>
                  <a:close/>
                  <a:moveTo>
                    <a:pt x="5798" y="1"/>
                  </a:moveTo>
                  <a:cubicBezTo>
                    <a:pt x="4254" y="1"/>
                    <a:pt x="2773" y="599"/>
                    <a:pt x="1702" y="1702"/>
                  </a:cubicBezTo>
                  <a:cubicBezTo>
                    <a:pt x="600" y="2805"/>
                    <a:pt x="1" y="4254"/>
                    <a:pt x="1" y="5798"/>
                  </a:cubicBezTo>
                  <a:cubicBezTo>
                    <a:pt x="1" y="8980"/>
                    <a:pt x="2647" y="11657"/>
                    <a:pt x="5892" y="11657"/>
                  </a:cubicBezTo>
                  <a:cubicBezTo>
                    <a:pt x="9106" y="11657"/>
                    <a:pt x="11721" y="9043"/>
                    <a:pt x="11721" y="5829"/>
                  </a:cubicBezTo>
                  <a:cubicBezTo>
                    <a:pt x="11658" y="2647"/>
                    <a:pt x="9043" y="1"/>
                    <a:pt x="57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96" name="Google Shape;12444;p89">
            <a:extLst>
              <a:ext uri="{FF2B5EF4-FFF2-40B4-BE49-F238E27FC236}">
                <a16:creationId xmlns:a16="http://schemas.microsoft.com/office/drawing/2014/main" id="{2295FBBA-3A20-B6CE-DE15-BEEB38E20EB8}"/>
              </a:ext>
            </a:extLst>
          </p:cNvPr>
          <p:cNvGrpSpPr/>
          <p:nvPr/>
        </p:nvGrpSpPr>
        <p:grpSpPr>
          <a:xfrm>
            <a:off x="8803133" y="3483102"/>
            <a:ext cx="641288" cy="566751"/>
            <a:chOff x="-3137650" y="2787000"/>
            <a:chExt cx="291450" cy="257575"/>
          </a:xfrm>
          <a:solidFill>
            <a:schemeClr val="bg1"/>
          </a:solidFill>
        </p:grpSpPr>
        <p:sp>
          <p:nvSpPr>
            <p:cNvPr id="242" name="Google Shape;12445;p89">
              <a:extLst>
                <a:ext uri="{FF2B5EF4-FFF2-40B4-BE49-F238E27FC236}">
                  <a16:creationId xmlns:a16="http://schemas.microsoft.com/office/drawing/2014/main" id="{97170990-B8DF-9192-2654-62125552E2F8}"/>
                </a:ext>
              </a:extLst>
            </p:cNvPr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3" name="Google Shape;12446;p89">
              <a:extLst>
                <a:ext uri="{FF2B5EF4-FFF2-40B4-BE49-F238E27FC236}">
                  <a16:creationId xmlns:a16="http://schemas.microsoft.com/office/drawing/2014/main" id="{7026C8B9-95B4-AD02-752C-9FB1BEE7728C}"/>
                </a:ext>
              </a:extLst>
            </p:cNvPr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4" name="Google Shape;12447;p89">
              <a:extLst>
                <a:ext uri="{FF2B5EF4-FFF2-40B4-BE49-F238E27FC236}">
                  <a16:creationId xmlns:a16="http://schemas.microsoft.com/office/drawing/2014/main" id="{868FBA06-DAC3-EE13-0EA7-52D700AD3841}"/>
                </a:ext>
              </a:extLst>
            </p:cNvPr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5" name="Google Shape;12448;p89">
              <a:extLst>
                <a:ext uri="{FF2B5EF4-FFF2-40B4-BE49-F238E27FC236}">
                  <a16:creationId xmlns:a16="http://schemas.microsoft.com/office/drawing/2014/main" id="{0A779CDE-418A-D148-491F-AC64A432D18A}"/>
                </a:ext>
              </a:extLst>
            </p:cNvPr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6" name="Google Shape;12449;p89">
              <a:extLst>
                <a:ext uri="{FF2B5EF4-FFF2-40B4-BE49-F238E27FC236}">
                  <a16:creationId xmlns:a16="http://schemas.microsoft.com/office/drawing/2014/main" id="{1118DD76-41F2-773B-19AE-631C3BC6388E}"/>
                </a:ext>
              </a:extLst>
            </p:cNvPr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7" name="Google Shape;12450;p89">
              <a:extLst>
                <a:ext uri="{FF2B5EF4-FFF2-40B4-BE49-F238E27FC236}">
                  <a16:creationId xmlns:a16="http://schemas.microsoft.com/office/drawing/2014/main" id="{AD7221F9-A386-ADB5-ED9F-6E17F5B4597A}"/>
                </a:ext>
              </a:extLst>
            </p:cNvPr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8" name="Google Shape;12451;p89">
              <a:extLst>
                <a:ext uri="{FF2B5EF4-FFF2-40B4-BE49-F238E27FC236}">
                  <a16:creationId xmlns:a16="http://schemas.microsoft.com/office/drawing/2014/main" id="{7AA20414-0251-078E-8735-A4FF3B32DBB0}"/>
                </a:ext>
              </a:extLst>
            </p:cNvPr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9" name="Google Shape;12452;p89">
              <a:extLst>
                <a:ext uri="{FF2B5EF4-FFF2-40B4-BE49-F238E27FC236}">
                  <a16:creationId xmlns:a16="http://schemas.microsoft.com/office/drawing/2014/main" id="{A97BEDCB-8BE8-1449-45B0-B535596A6F0D}"/>
                </a:ext>
              </a:extLst>
            </p:cNvPr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97" name="Google Shape;12456;p89">
            <a:extLst>
              <a:ext uri="{FF2B5EF4-FFF2-40B4-BE49-F238E27FC236}">
                <a16:creationId xmlns:a16="http://schemas.microsoft.com/office/drawing/2014/main" id="{2005B078-F094-D250-0FD6-C970CF229597}"/>
              </a:ext>
            </a:extLst>
          </p:cNvPr>
          <p:cNvGrpSpPr/>
          <p:nvPr/>
        </p:nvGrpSpPr>
        <p:grpSpPr>
          <a:xfrm>
            <a:off x="1363289" y="3444979"/>
            <a:ext cx="642992" cy="642992"/>
            <a:chOff x="-6354300" y="2757075"/>
            <a:chExt cx="292225" cy="292225"/>
          </a:xfrm>
          <a:solidFill>
            <a:schemeClr val="bg1"/>
          </a:solidFill>
        </p:grpSpPr>
        <p:sp>
          <p:nvSpPr>
            <p:cNvPr id="238" name="Google Shape;12457;p89">
              <a:extLst>
                <a:ext uri="{FF2B5EF4-FFF2-40B4-BE49-F238E27FC236}">
                  <a16:creationId xmlns:a16="http://schemas.microsoft.com/office/drawing/2014/main" id="{3AC83CF2-6569-D936-D13C-2DB215E98C44}"/>
                </a:ext>
              </a:extLst>
            </p:cNvPr>
            <p:cNvSpPr/>
            <p:nvPr/>
          </p:nvSpPr>
          <p:spPr>
            <a:xfrm>
              <a:off x="-6354300" y="2757075"/>
              <a:ext cx="292225" cy="292225"/>
            </a:xfrm>
            <a:custGeom>
              <a:avLst/>
              <a:gdLst/>
              <a:ahLst/>
              <a:cxnLst/>
              <a:rect l="l" t="t" r="r" b="b"/>
              <a:pathLst>
                <a:path w="11689" h="11689" extrusionOk="0">
                  <a:moveTo>
                    <a:pt x="10681" y="4159"/>
                  </a:moveTo>
                  <a:cubicBezTo>
                    <a:pt x="10870" y="4159"/>
                    <a:pt x="11027" y="4316"/>
                    <a:pt x="11027" y="4505"/>
                  </a:cubicBezTo>
                  <a:lnTo>
                    <a:pt x="11027" y="4915"/>
                  </a:lnTo>
                  <a:cubicBezTo>
                    <a:pt x="10901" y="4883"/>
                    <a:pt x="10775" y="4883"/>
                    <a:pt x="10681" y="4883"/>
                  </a:cubicBezTo>
                  <a:lnTo>
                    <a:pt x="9609" y="4883"/>
                  </a:lnTo>
                  <a:lnTo>
                    <a:pt x="9609" y="4190"/>
                  </a:lnTo>
                  <a:lnTo>
                    <a:pt x="10681" y="4190"/>
                  </a:lnTo>
                  <a:lnTo>
                    <a:pt x="10681" y="4159"/>
                  </a:lnTo>
                  <a:close/>
                  <a:moveTo>
                    <a:pt x="2048" y="2773"/>
                  </a:moveTo>
                  <a:lnTo>
                    <a:pt x="2048" y="6207"/>
                  </a:lnTo>
                  <a:lnTo>
                    <a:pt x="662" y="6207"/>
                  </a:lnTo>
                  <a:lnTo>
                    <a:pt x="662" y="3151"/>
                  </a:lnTo>
                  <a:cubicBezTo>
                    <a:pt x="694" y="2930"/>
                    <a:pt x="851" y="2773"/>
                    <a:pt x="1009" y="2773"/>
                  </a:cubicBezTo>
                  <a:close/>
                  <a:moveTo>
                    <a:pt x="8885" y="693"/>
                  </a:moveTo>
                  <a:lnTo>
                    <a:pt x="8885" y="4883"/>
                  </a:lnTo>
                  <a:cubicBezTo>
                    <a:pt x="8538" y="4915"/>
                    <a:pt x="8223" y="5104"/>
                    <a:pt x="8066" y="5419"/>
                  </a:cubicBezTo>
                  <a:lnTo>
                    <a:pt x="7751" y="6049"/>
                  </a:lnTo>
                  <a:cubicBezTo>
                    <a:pt x="7719" y="6175"/>
                    <a:pt x="7593" y="6238"/>
                    <a:pt x="7436" y="6238"/>
                  </a:cubicBezTo>
                  <a:lnTo>
                    <a:pt x="2710" y="6238"/>
                  </a:lnTo>
                  <a:lnTo>
                    <a:pt x="2710" y="693"/>
                  </a:lnTo>
                  <a:close/>
                  <a:moveTo>
                    <a:pt x="10681" y="5513"/>
                  </a:moveTo>
                  <a:cubicBezTo>
                    <a:pt x="10870" y="5513"/>
                    <a:pt x="11027" y="5671"/>
                    <a:pt x="11027" y="5860"/>
                  </a:cubicBezTo>
                  <a:lnTo>
                    <a:pt x="11027" y="10649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09" y="11027"/>
                  </a:lnTo>
                  <a:cubicBezTo>
                    <a:pt x="820" y="11027"/>
                    <a:pt x="662" y="10869"/>
                    <a:pt x="662" y="10649"/>
                  </a:cubicBezTo>
                  <a:lnTo>
                    <a:pt x="662" y="6868"/>
                  </a:lnTo>
                  <a:lnTo>
                    <a:pt x="7436" y="6868"/>
                  </a:lnTo>
                  <a:cubicBezTo>
                    <a:pt x="7845" y="6868"/>
                    <a:pt x="8192" y="6648"/>
                    <a:pt x="8349" y="6333"/>
                  </a:cubicBezTo>
                  <a:lnTo>
                    <a:pt x="8664" y="5703"/>
                  </a:lnTo>
                  <a:cubicBezTo>
                    <a:pt x="8696" y="5576"/>
                    <a:pt x="8822" y="5513"/>
                    <a:pt x="8979" y="5513"/>
                  </a:cubicBezTo>
                  <a:close/>
                  <a:moveTo>
                    <a:pt x="2395" y="0"/>
                  </a:moveTo>
                  <a:cubicBezTo>
                    <a:pt x="2206" y="0"/>
                    <a:pt x="2048" y="158"/>
                    <a:pt x="2048" y="347"/>
                  </a:cubicBezTo>
                  <a:lnTo>
                    <a:pt x="2048" y="2111"/>
                  </a:lnTo>
                  <a:lnTo>
                    <a:pt x="1009" y="2111"/>
                  </a:lnTo>
                  <a:cubicBezTo>
                    <a:pt x="473" y="2111"/>
                    <a:pt x="0" y="2584"/>
                    <a:pt x="0" y="3151"/>
                  </a:cubicBezTo>
                  <a:lnTo>
                    <a:pt x="0" y="10649"/>
                  </a:lnTo>
                  <a:cubicBezTo>
                    <a:pt x="0" y="11216"/>
                    <a:pt x="473" y="11688"/>
                    <a:pt x="1009" y="11688"/>
                  </a:cubicBezTo>
                  <a:lnTo>
                    <a:pt x="10618" y="11688"/>
                  </a:lnTo>
                  <a:cubicBezTo>
                    <a:pt x="11185" y="11688"/>
                    <a:pt x="11657" y="11216"/>
                    <a:pt x="11657" y="10649"/>
                  </a:cubicBezTo>
                  <a:lnTo>
                    <a:pt x="11657" y="4505"/>
                  </a:lnTo>
                  <a:cubicBezTo>
                    <a:pt x="11689" y="3938"/>
                    <a:pt x="11216" y="3466"/>
                    <a:pt x="10681" y="3466"/>
                  </a:cubicBezTo>
                  <a:lnTo>
                    <a:pt x="9609" y="3466"/>
                  </a:lnTo>
                  <a:lnTo>
                    <a:pt x="9609" y="347"/>
                  </a:lnTo>
                  <a:cubicBezTo>
                    <a:pt x="9609" y="158"/>
                    <a:pt x="9452" y="0"/>
                    <a:pt x="92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9" name="Google Shape;12458;p89">
              <a:extLst>
                <a:ext uri="{FF2B5EF4-FFF2-40B4-BE49-F238E27FC236}">
                  <a16:creationId xmlns:a16="http://schemas.microsoft.com/office/drawing/2014/main" id="{519AA0C6-3A58-8312-EC95-2574AA932213}"/>
                </a:ext>
              </a:extLst>
            </p:cNvPr>
            <p:cNvSpPr/>
            <p:nvPr/>
          </p:nvSpPr>
          <p:spPr>
            <a:xfrm>
              <a:off x="-6268450" y="279015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0" name="Google Shape;12459;p89">
              <a:extLst>
                <a:ext uri="{FF2B5EF4-FFF2-40B4-BE49-F238E27FC236}">
                  <a16:creationId xmlns:a16="http://schemas.microsoft.com/office/drawing/2014/main" id="{09034DFA-006D-5785-8A91-5353F2E6A515}"/>
                </a:ext>
              </a:extLst>
            </p:cNvPr>
            <p:cNvSpPr/>
            <p:nvPr/>
          </p:nvSpPr>
          <p:spPr>
            <a:xfrm>
              <a:off x="-6268450" y="282560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1" name="Google Shape;12460;p89">
              <a:extLst>
                <a:ext uri="{FF2B5EF4-FFF2-40B4-BE49-F238E27FC236}">
                  <a16:creationId xmlns:a16="http://schemas.microsoft.com/office/drawing/2014/main" id="{B8B90356-F25F-998D-8199-1DB2481D1721}"/>
                </a:ext>
              </a:extLst>
            </p:cNvPr>
            <p:cNvSpPr/>
            <p:nvPr/>
          </p:nvSpPr>
          <p:spPr>
            <a:xfrm>
              <a:off x="-6268450" y="2860250"/>
              <a:ext cx="119750" cy="17350"/>
            </a:xfrm>
            <a:custGeom>
              <a:avLst/>
              <a:gdLst/>
              <a:ahLst/>
              <a:cxnLst/>
              <a:rect l="l" t="t" r="r" b="b"/>
              <a:pathLst>
                <a:path w="4790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32" y="693"/>
                    <a:pt x="4789" y="536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98" name="Google Shape;12467;p89">
            <a:extLst>
              <a:ext uri="{FF2B5EF4-FFF2-40B4-BE49-F238E27FC236}">
                <a16:creationId xmlns:a16="http://schemas.microsoft.com/office/drawing/2014/main" id="{2EDC4CF6-B8B2-EC3C-F264-F0AE794A5597}"/>
              </a:ext>
            </a:extLst>
          </p:cNvPr>
          <p:cNvGrpSpPr/>
          <p:nvPr/>
        </p:nvGrpSpPr>
        <p:grpSpPr>
          <a:xfrm>
            <a:off x="5487956" y="3444127"/>
            <a:ext cx="644752" cy="644698"/>
            <a:chOff x="-4572700" y="2764950"/>
            <a:chExt cx="293025" cy="293000"/>
          </a:xfrm>
          <a:solidFill>
            <a:schemeClr val="bg1"/>
          </a:solidFill>
        </p:grpSpPr>
        <p:sp>
          <p:nvSpPr>
            <p:cNvPr id="233" name="Google Shape;12468;p89">
              <a:extLst>
                <a:ext uri="{FF2B5EF4-FFF2-40B4-BE49-F238E27FC236}">
                  <a16:creationId xmlns:a16="http://schemas.microsoft.com/office/drawing/2014/main" id="{BF142FB2-1772-B074-2A89-98C49D3773FA}"/>
                </a:ext>
              </a:extLst>
            </p:cNvPr>
            <p:cNvSpPr/>
            <p:nvPr/>
          </p:nvSpPr>
          <p:spPr>
            <a:xfrm>
              <a:off x="-4572700" y="2764950"/>
              <a:ext cx="293025" cy="293000"/>
            </a:xfrm>
            <a:custGeom>
              <a:avLst/>
              <a:gdLst/>
              <a:ahLst/>
              <a:cxnLst/>
              <a:rect l="l" t="t" r="r" b="b"/>
              <a:pathLst>
                <a:path w="11721" h="11720" extrusionOk="0">
                  <a:moveTo>
                    <a:pt x="10681" y="2048"/>
                  </a:moveTo>
                  <a:cubicBezTo>
                    <a:pt x="10870" y="2048"/>
                    <a:pt x="11027" y="2206"/>
                    <a:pt x="11027" y="2395"/>
                  </a:cubicBezTo>
                  <a:lnTo>
                    <a:pt x="11027" y="7246"/>
                  </a:lnTo>
                  <a:cubicBezTo>
                    <a:pt x="11027" y="7435"/>
                    <a:pt x="10870" y="7593"/>
                    <a:pt x="10681" y="7593"/>
                  </a:cubicBezTo>
                  <a:lnTo>
                    <a:pt x="1072" y="7593"/>
                  </a:lnTo>
                  <a:cubicBezTo>
                    <a:pt x="883" y="7593"/>
                    <a:pt x="725" y="7435"/>
                    <a:pt x="725" y="7246"/>
                  </a:cubicBezTo>
                  <a:lnTo>
                    <a:pt x="725" y="2395"/>
                  </a:lnTo>
                  <a:cubicBezTo>
                    <a:pt x="725" y="2206"/>
                    <a:pt x="883" y="2048"/>
                    <a:pt x="1072" y="2048"/>
                  </a:cubicBezTo>
                  <a:close/>
                  <a:moveTo>
                    <a:pt x="4821" y="8286"/>
                  </a:moveTo>
                  <a:lnTo>
                    <a:pt x="4821" y="8979"/>
                  </a:lnTo>
                  <a:lnTo>
                    <a:pt x="3435" y="8979"/>
                  </a:lnTo>
                  <a:lnTo>
                    <a:pt x="3435" y="8286"/>
                  </a:lnTo>
                  <a:close/>
                  <a:moveTo>
                    <a:pt x="8287" y="8286"/>
                  </a:moveTo>
                  <a:lnTo>
                    <a:pt x="8287" y="8979"/>
                  </a:lnTo>
                  <a:lnTo>
                    <a:pt x="6869" y="8979"/>
                  </a:lnTo>
                  <a:lnTo>
                    <a:pt x="6869" y="8286"/>
                  </a:lnTo>
                  <a:close/>
                  <a:moveTo>
                    <a:pt x="6207" y="8254"/>
                  </a:moveTo>
                  <a:lnTo>
                    <a:pt x="6207" y="11027"/>
                  </a:lnTo>
                  <a:lnTo>
                    <a:pt x="5514" y="11027"/>
                  </a:lnTo>
                  <a:lnTo>
                    <a:pt x="5514" y="8254"/>
                  </a:lnTo>
                  <a:close/>
                  <a:moveTo>
                    <a:pt x="1733" y="0"/>
                  </a:moveTo>
                  <a:cubicBezTo>
                    <a:pt x="1544" y="0"/>
                    <a:pt x="1387" y="158"/>
                    <a:pt x="1387" y="347"/>
                  </a:cubicBezTo>
                  <a:cubicBezTo>
                    <a:pt x="1387" y="536"/>
                    <a:pt x="1544" y="693"/>
                    <a:pt x="1733" y="693"/>
                  </a:cubicBezTo>
                  <a:lnTo>
                    <a:pt x="2112" y="693"/>
                  </a:lnTo>
                  <a:lnTo>
                    <a:pt x="2112" y="1355"/>
                  </a:lnTo>
                  <a:lnTo>
                    <a:pt x="1072" y="1355"/>
                  </a:lnTo>
                  <a:cubicBezTo>
                    <a:pt x="536" y="1355"/>
                    <a:pt x="64" y="1827"/>
                    <a:pt x="64" y="2395"/>
                  </a:cubicBezTo>
                  <a:lnTo>
                    <a:pt x="64" y="7246"/>
                  </a:lnTo>
                  <a:cubicBezTo>
                    <a:pt x="64" y="7782"/>
                    <a:pt x="536" y="8254"/>
                    <a:pt x="1072" y="8254"/>
                  </a:cubicBezTo>
                  <a:lnTo>
                    <a:pt x="2773" y="8254"/>
                  </a:lnTo>
                  <a:lnTo>
                    <a:pt x="2773" y="8916"/>
                  </a:lnTo>
                  <a:lnTo>
                    <a:pt x="1733" y="8916"/>
                  </a:lnTo>
                  <a:cubicBezTo>
                    <a:pt x="1544" y="8916"/>
                    <a:pt x="1387" y="9074"/>
                    <a:pt x="1387" y="9294"/>
                  </a:cubicBezTo>
                  <a:cubicBezTo>
                    <a:pt x="1387" y="9483"/>
                    <a:pt x="1544" y="9641"/>
                    <a:pt x="1733" y="9641"/>
                  </a:cubicBezTo>
                  <a:lnTo>
                    <a:pt x="4821" y="9641"/>
                  </a:lnTo>
                  <a:lnTo>
                    <a:pt x="4821" y="11027"/>
                  </a:lnTo>
                  <a:lnTo>
                    <a:pt x="379" y="11027"/>
                  </a:lnTo>
                  <a:cubicBezTo>
                    <a:pt x="158" y="11027"/>
                    <a:pt x="1" y="11184"/>
                    <a:pt x="1" y="11373"/>
                  </a:cubicBezTo>
                  <a:cubicBezTo>
                    <a:pt x="1" y="11562"/>
                    <a:pt x="158" y="11720"/>
                    <a:pt x="379" y="11720"/>
                  </a:cubicBezTo>
                  <a:lnTo>
                    <a:pt x="11342" y="11720"/>
                  </a:lnTo>
                  <a:cubicBezTo>
                    <a:pt x="11563" y="11720"/>
                    <a:pt x="11721" y="11562"/>
                    <a:pt x="11721" y="11373"/>
                  </a:cubicBezTo>
                  <a:cubicBezTo>
                    <a:pt x="11721" y="11184"/>
                    <a:pt x="11563" y="11027"/>
                    <a:pt x="11342" y="11027"/>
                  </a:cubicBezTo>
                  <a:lnTo>
                    <a:pt x="6869" y="11027"/>
                  </a:lnTo>
                  <a:lnTo>
                    <a:pt x="6869" y="9641"/>
                  </a:lnTo>
                  <a:lnTo>
                    <a:pt x="9988" y="9641"/>
                  </a:lnTo>
                  <a:cubicBezTo>
                    <a:pt x="10177" y="9641"/>
                    <a:pt x="10334" y="9483"/>
                    <a:pt x="10334" y="9294"/>
                  </a:cubicBezTo>
                  <a:cubicBezTo>
                    <a:pt x="10334" y="9074"/>
                    <a:pt x="10177" y="8916"/>
                    <a:pt x="9988" y="8916"/>
                  </a:cubicBezTo>
                  <a:lnTo>
                    <a:pt x="8948" y="8916"/>
                  </a:lnTo>
                  <a:lnTo>
                    <a:pt x="8948" y="8254"/>
                  </a:lnTo>
                  <a:lnTo>
                    <a:pt x="10681" y="8254"/>
                  </a:lnTo>
                  <a:cubicBezTo>
                    <a:pt x="11248" y="8254"/>
                    <a:pt x="11721" y="7782"/>
                    <a:pt x="11721" y="7246"/>
                  </a:cubicBezTo>
                  <a:lnTo>
                    <a:pt x="11721" y="2395"/>
                  </a:lnTo>
                  <a:cubicBezTo>
                    <a:pt x="11721" y="1827"/>
                    <a:pt x="11248" y="1355"/>
                    <a:pt x="10681" y="1355"/>
                  </a:cubicBezTo>
                  <a:lnTo>
                    <a:pt x="9673" y="1355"/>
                  </a:lnTo>
                  <a:lnTo>
                    <a:pt x="9673" y="693"/>
                  </a:lnTo>
                  <a:lnTo>
                    <a:pt x="10019" y="693"/>
                  </a:lnTo>
                  <a:cubicBezTo>
                    <a:pt x="10208" y="693"/>
                    <a:pt x="10366" y="536"/>
                    <a:pt x="10366" y="347"/>
                  </a:cubicBezTo>
                  <a:cubicBezTo>
                    <a:pt x="10366" y="158"/>
                    <a:pt x="10208" y="0"/>
                    <a:pt x="10019" y="0"/>
                  </a:cubicBezTo>
                  <a:lnTo>
                    <a:pt x="8633" y="0"/>
                  </a:lnTo>
                  <a:cubicBezTo>
                    <a:pt x="8444" y="0"/>
                    <a:pt x="8287" y="158"/>
                    <a:pt x="8287" y="347"/>
                  </a:cubicBezTo>
                  <a:cubicBezTo>
                    <a:pt x="8287" y="536"/>
                    <a:pt x="8444" y="693"/>
                    <a:pt x="8633" y="693"/>
                  </a:cubicBezTo>
                  <a:lnTo>
                    <a:pt x="8980" y="693"/>
                  </a:lnTo>
                  <a:lnTo>
                    <a:pt x="8980" y="1355"/>
                  </a:lnTo>
                  <a:lnTo>
                    <a:pt x="6207" y="1355"/>
                  </a:lnTo>
                  <a:lnTo>
                    <a:pt x="6207" y="693"/>
                  </a:lnTo>
                  <a:lnTo>
                    <a:pt x="6554" y="693"/>
                  </a:lnTo>
                  <a:cubicBezTo>
                    <a:pt x="6743" y="693"/>
                    <a:pt x="6900" y="536"/>
                    <a:pt x="6900" y="347"/>
                  </a:cubicBezTo>
                  <a:cubicBezTo>
                    <a:pt x="6900" y="158"/>
                    <a:pt x="6743" y="0"/>
                    <a:pt x="6554" y="0"/>
                  </a:cubicBezTo>
                  <a:lnTo>
                    <a:pt x="5168" y="0"/>
                  </a:lnTo>
                  <a:cubicBezTo>
                    <a:pt x="4978" y="0"/>
                    <a:pt x="4821" y="158"/>
                    <a:pt x="4821" y="347"/>
                  </a:cubicBezTo>
                  <a:cubicBezTo>
                    <a:pt x="4821" y="536"/>
                    <a:pt x="4978" y="693"/>
                    <a:pt x="5168" y="693"/>
                  </a:cubicBezTo>
                  <a:lnTo>
                    <a:pt x="5514" y="693"/>
                  </a:lnTo>
                  <a:lnTo>
                    <a:pt x="5514" y="1355"/>
                  </a:lnTo>
                  <a:lnTo>
                    <a:pt x="2773" y="1355"/>
                  </a:lnTo>
                  <a:lnTo>
                    <a:pt x="2773" y="693"/>
                  </a:lnTo>
                  <a:lnTo>
                    <a:pt x="3120" y="693"/>
                  </a:lnTo>
                  <a:cubicBezTo>
                    <a:pt x="3309" y="693"/>
                    <a:pt x="3466" y="536"/>
                    <a:pt x="3466" y="347"/>
                  </a:cubicBezTo>
                  <a:cubicBezTo>
                    <a:pt x="3466" y="158"/>
                    <a:pt x="3309" y="0"/>
                    <a:pt x="3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4" name="Google Shape;12469;p89">
              <a:extLst>
                <a:ext uri="{FF2B5EF4-FFF2-40B4-BE49-F238E27FC236}">
                  <a16:creationId xmlns:a16="http://schemas.microsoft.com/office/drawing/2014/main" id="{5ACEFCB9-2BCE-2613-7516-8089BECB3393}"/>
                </a:ext>
              </a:extLst>
            </p:cNvPr>
            <p:cNvSpPr/>
            <p:nvPr/>
          </p:nvSpPr>
          <p:spPr>
            <a:xfrm>
              <a:off x="-4538825" y="2833475"/>
              <a:ext cx="86650" cy="104775"/>
            </a:xfrm>
            <a:custGeom>
              <a:avLst/>
              <a:gdLst/>
              <a:ahLst/>
              <a:cxnLst/>
              <a:rect l="l" t="t" r="r" b="b"/>
              <a:pathLst>
                <a:path w="3466" h="4191" extrusionOk="0">
                  <a:moveTo>
                    <a:pt x="2804" y="662"/>
                  </a:moveTo>
                  <a:lnTo>
                    <a:pt x="2804" y="3466"/>
                  </a:lnTo>
                  <a:lnTo>
                    <a:pt x="757" y="3466"/>
                  </a:lnTo>
                  <a:lnTo>
                    <a:pt x="757" y="662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812"/>
                  </a:lnTo>
                  <a:cubicBezTo>
                    <a:pt x="0" y="4033"/>
                    <a:pt x="158" y="4190"/>
                    <a:pt x="347" y="4190"/>
                  </a:cubicBezTo>
                  <a:lnTo>
                    <a:pt x="3119" y="4190"/>
                  </a:lnTo>
                  <a:cubicBezTo>
                    <a:pt x="3308" y="4190"/>
                    <a:pt x="3466" y="4033"/>
                    <a:pt x="3466" y="3812"/>
                  </a:cubicBezTo>
                  <a:lnTo>
                    <a:pt x="3466" y="347"/>
                  </a:ln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5" name="Google Shape;12470;p89">
              <a:extLst>
                <a:ext uri="{FF2B5EF4-FFF2-40B4-BE49-F238E27FC236}">
                  <a16:creationId xmlns:a16="http://schemas.microsoft.com/office/drawing/2014/main" id="{07C66522-DB3A-DD1C-96B1-919A27C9FF43}"/>
                </a:ext>
              </a:extLst>
            </p:cNvPr>
            <p:cNvSpPr/>
            <p:nvPr/>
          </p:nvSpPr>
          <p:spPr>
            <a:xfrm>
              <a:off x="-4435650" y="29027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58" y="694"/>
                    <a:pt x="347" y="694"/>
                  </a:cubicBezTo>
                  <a:lnTo>
                    <a:pt x="4506" y="694"/>
                  </a:lnTo>
                  <a:cubicBezTo>
                    <a:pt x="4695" y="694"/>
                    <a:pt x="4852" y="536"/>
                    <a:pt x="4852" y="347"/>
                  </a:cubicBez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6" name="Google Shape;12471;p89">
              <a:extLst>
                <a:ext uri="{FF2B5EF4-FFF2-40B4-BE49-F238E27FC236}">
                  <a16:creationId xmlns:a16="http://schemas.microsoft.com/office/drawing/2014/main" id="{47489AAD-F555-7359-3064-67657220FECB}"/>
                </a:ext>
              </a:extLst>
            </p:cNvPr>
            <p:cNvSpPr/>
            <p:nvPr/>
          </p:nvSpPr>
          <p:spPr>
            <a:xfrm>
              <a:off x="-4435650" y="286732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68"/>
                    <a:pt x="158" y="694"/>
                    <a:pt x="347" y="694"/>
                  </a:cubicBezTo>
                  <a:lnTo>
                    <a:pt x="4506" y="694"/>
                  </a:lnTo>
                  <a:cubicBezTo>
                    <a:pt x="4695" y="694"/>
                    <a:pt x="4852" y="536"/>
                    <a:pt x="4852" y="347"/>
                  </a:cubicBez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7" name="Google Shape;12472;p89">
              <a:extLst>
                <a:ext uri="{FF2B5EF4-FFF2-40B4-BE49-F238E27FC236}">
                  <a16:creationId xmlns:a16="http://schemas.microsoft.com/office/drawing/2014/main" id="{4BBE88C6-47DA-4A06-EA88-103526F76E7D}"/>
                </a:ext>
              </a:extLst>
            </p:cNvPr>
            <p:cNvSpPr/>
            <p:nvPr/>
          </p:nvSpPr>
          <p:spPr>
            <a:xfrm>
              <a:off x="-4435650" y="2833475"/>
              <a:ext cx="121325" cy="18125"/>
            </a:xfrm>
            <a:custGeom>
              <a:avLst/>
              <a:gdLst/>
              <a:ahLst/>
              <a:cxnLst/>
              <a:rect l="l" t="t" r="r" b="b"/>
              <a:pathLst>
                <a:path w="4853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67"/>
                    <a:pt x="158" y="725"/>
                    <a:pt x="347" y="725"/>
                  </a:cubicBezTo>
                  <a:lnTo>
                    <a:pt x="4506" y="725"/>
                  </a:lnTo>
                  <a:cubicBezTo>
                    <a:pt x="4695" y="725"/>
                    <a:pt x="4852" y="567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99" name="Google Shape;12485;p89">
            <a:extLst>
              <a:ext uri="{FF2B5EF4-FFF2-40B4-BE49-F238E27FC236}">
                <a16:creationId xmlns:a16="http://schemas.microsoft.com/office/drawing/2014/main" id="{524E7B24-DDD8-2C5D-0D7D-E3825A3E61B0}"/>
              </a:ext>
            </a:extLst>
          </p:cNvPr>
          <p:cNvGrpSpPr/>
          <p:nvPr/>
        </p:nvGrpSpPr>
        <p:grpSpPr>
          <a:xfrm>
            <a:off x="9625928" y="3446712"/>
            <a:ext cx="642992" cy="639527"/>
            <a:chOff x="-2571737" y="2764550"/>
            <a:chExt cx="292225" cy="290650"/>
          </a:xfrm>
          <a:solidFill>
            <a:schemeClr val="bg1"/>
          </a:solidFill>
        </p:grpSpPr>
        <p:sp>
          <p:nvSpPr>
            <p:cNvPr id="230" name="Google Shape;12486;p89">
              <a:extLst>
                <a:ext uri="{FF2B5EF4-FFF2-40B4-BE49-F238E27FC236}">
                  <a16:creationId xmlns:a16="http://schemas.microsoft.com/office/drawing/2014/main" id="{CD6828DA-FD69-F388-2881-76C68BF00810}"/>
                </a:ext>
              </a:extLst>
            </p:cNvPr>
            <p:cNvSpPr/>
            <p:nvPr/>
          </p:nvSpPr>
          <p:spPr>
            <a:xfrm>
              <a:off x="-2496085" y="30091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27" y="1"/>
                    <a:pt x="0" y="158"/>
                    <a:pt x="0" y="347"/>
                  </a:cubicBezTo>
                  <a:cubicBezTo>
                    <a:pt x="0" y="536"/>
                    <a:pt x="127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62" y="158"/>
                    <a:pt x="505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1" name="Google Shape;12487;p89">
              <a:extLst>
                <a:ext uri="{FF2B5EF4-FFF2-40B4-BE49-F238E27FC236}">
                  <a16:creationId xmlns:a16="http://schemas.microsoft.com/office/drawing/2014/main" id="{28FF0B2F-4B1E-EDDE-DEBA-A1A7F19AD391}"/>
                </a:ext>
              </a:extLst>
            </p:cNvPr>
            <p:cNvSpPr/>
            <p:nvPr/>
          </p:nvSpPr>
          <p:spPr>
            <a:xfrm>
              <a:off x="-2398548" y="2800375"/>
              <a:ext cx="52000" cy="120525"/>
            </a:xfrm>
            <a:custGeom>
              <a:avLst/>
              <a:gdLst/>
              <a:ahLst/>
              <a:cxnLst/>
              <a:rect l="l" t="t" r="r" b="b"/>
              <a:pathLst>
                <a:path w="2080" h="4821" extrusionOk="0">
                  <a:moveTo>
                    <a:pt x="1008" y="0"/>
                  </a:moveTo>
                  <a:cubicBezTo>
                    <a:pt x="819" y="0"/>
                    <a:pt x="662" y="158"/>
                    <a:pt x="662" y="378"/>
                  </a:cubicBezTo>
                  <a:lnTo>
                    <a:pt x="662" y="757"/>
                  </a:lnTo>
                  <a:cubicBezTo>
                    <a:pt x="252" y="914"/>
                    <a:pt x="0" y="1261"/>
                    <a:pt x="0" y="1733"/>
                  </a:cubicBezTo>
                  <a:cubicBezTo>
                    <a:pt x="0" y="2300"/>
                    <a:pt x="473" y="2773"/>
                    <a:pt x="1008" y="2773"/>
                  </a:cubicBezTo>
                  <a:cubicBezTo>
                    <a:pt x="1323" y="2773"/>
                    <a:pt x="1481" y="3119"/>
                    <a:pt x="1260" y="3371"/>
                  </a:cubicBezTo>
                  <a:cubicBezTo>
                    <a:pt x="1197" y="3419"/>
                    <a:pt x="1103" y="3442"/>
                    <a:pt x="1012" y="3442"/>
                  </a:cubicBezTo>
                  <a:cubicBezTo>
                    <a:pt x="922" y="3442"/>
                    <a:pt x="835" y="3419"/>
                    <a:pt x="788" y="3371"/>
                  </a:cubicBezTo>
                  <a:cubicBezTo>
                    <a:pt x="725" y="3308"/>
                    <a:pt x="630" y="3277"/>
                    <a:pt x="540" y="3277"/>
                  </a:cubicBezTo>
                  <a:cubicBezTo>
                    <a:pt x="449" y="3277"/>
                    <a:pt x="362" y="3308"/>
                    <a:pt x="315" y="3371"/>
                  </a:cubicBezTo>
                  <a:cubicBezTo>
                    <a:pt x="189" y="3466"/>
                    <a:pt x="189" y="3718"/>
                    <a:pt x="315" y="3844"/>
                  </a:cubicBezTo>
                  <a:cubicBezTo>
                    <a:pt x="410" y="3939"/>
                    <a:pt x="536" y="4033"/>
                    <a:pt x="693" y="4065"/>
                  </a:cubicBezTo>
                  <a:lnTo>
                    <a:pt x="693" y="4474"/>
                  </a:lnTo>
                  <a:cubicBezTo>
                    <a:pt x="693" y="4663"/>
                    <a:pt x="851" y="4821"/>
                    <a:pt x="1040" y="4821"/>
                  </a:cubicBezTo>
                  <a:cubicBezTo>
                    <a:pt x="1260" y="4821"/>
                    <a:pt x="1418" y="4663"/>
                    <a:pt x="1418" y="4474"/>
                  </a:cubicBezTo>
                  <a:lnTo>
                    <a:pt x="1418" y="4065"/>
                  </a:lnTo>
                  <a:cubicBezTo>
                    <a:pt x="1796" y="3907"/>
                    <a:pt x="2079" y="3560"/>
                    <a:pt x="2079" y="3088"/>
                  </a:cubicBezTo>
                  <a:cubicBezTo>
                    <a:pt x="2079" y="2521"/>
                    <a:pt x="1607" y="2048"/>
                    <a:pt x="1040" y="2048"/>
                  </a:cubicBezTo>
                  <a:cubicBezTo>
                    <a:pt x="851" y="2048"/>
                    <a:pt x="693" y="1891"/>
                    <a:pt x="693" y="1702"/>
                  </a:cubicBezTo>
                  <a:cubicBezTo>
                    <a:pt x="693" y="1495"/>
                    <a:pt x="842" y="1356"/>
                    <a:pt x="1016" y="1356"/>
                  </a:cubicBezTo>
                  <a:cubicBezTo>
                    <a:pt x="1107" y="1356"/>
                    <a:pt x="1205" y="1394"/>
                    <a:pt x="1292" y="1481"/>
                  </a:cubicBezTo>
                  <a:cubicBezTo>
                    <a:pt x="1355" y="1528"/>
                    <a:pt x="1441" y="1552"/>
                    <a:pt x="1528" y="1552"/>
                  </a:cubicBezTo>
                  <a:cubicBezTo>
                    <a:pt x="1615" y="1552"/>
                    <a:pt x="1701" y="1528"/>
                    <a:pt x="1764" y="1481"/>
                  </a:cubicBezTo>
                  <a:cubicBezTo>
                    <a:pt x="1859" y="1355"/>
                    <a:pt x="1859" y="1103"/>
                    <a:pt x="1764" y="1009"/>
                  </a:cubicBezTo>
                  <a:cubicBezTo>
                    <a:pt x="1638" y="883"/>
                    <a:pt x="1512" y="788"/>
                    <a:pt x="1355" y="757"/>
                  </a:cubicBezTo>
                  <a:lnTo>
                    <a:pt x="1355" y="378"/>
                  </a:lnTo>
                  <a:cubicBezTo>
                    <a:pt x="1355" y="158"/>
                    <a:pt x="1197" y="0"/>
                    <a:pt x="10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2" name="Google Shape;12488;p89">
              <a:extLst>
                <a:ext uri="{FF2B5EF4-FFF2-40B4-BE49-F238E27FC236}">
                  <a16:creationId xmlns:a16="http://schemas.microsoft.com/office/drawing/2014/main" id="{22AC4C44-E324-83A6-5655-A8FCF0605C15}"/>
                </a:ext>
              </a:extLst>
            </p:cNvPr>
            <p:cNvSpPr/>
            <p:nvPr/>
          </p:nvSpPr>
          <p:spPr>
            <a:xfrm>
              <a:off x="-2571737" y="2764550"/>
              <a:ext cx="292225" cy="290650"/>
            </a:xfrm>
            <a:custGeom>
              <a:avLst/>
              <a:gdLst/>
              <a:ahLst/>
              <a:cxnLst/>
              <a:rect l="l" t="t" r="r" b="b"/>
              <a:pathLst>
                <a:path w="11689" h="11626" extrusionOk="0">
                  <a:moveTo>
                    <a:pt x="5009" y="1355"/>
                  </a:moveTo>
                  <a:cubicBezTo>
                    <a:pt x="4789" y="1576"/>
                    <a:pt x="4694" y="1796"/>
                    <a:pt x="4537" y="2049"/>
                  </a:cubicBezTo>
                  <a:lnTo>
                    <a:pt x="662" y="2049"/>
                  </a:lnTo>
                  <a:lnTo>
                    <a:pt x="662" y="1670"/>
                  </a:lnTo>
                  <a:cubicBezTo>
                    <a:pt x="662" y="1513"/>
                    <a:pt x="819" y="1355"/>
                    <a:pt x="1008" y="1355"/>
                  </a:cubicBezTo>
                  <a:close/>
                  <a:moveTo>
                    <a:pt x="7908" y="694"/>
                  </a:moveTo>
                  <a:cubicBezTo>
                    <a:pt x="9609" y="694"/>
                    <a:pt x="10995" y="2080"/>
                    <a:pt x="10995" y="3781"/>
                  </a:cubicBezTo>
                  <a:cubicBezTo>
                    <a:pt x="10995" y="5451"/>
                    <a:pt x="9609" y="6837"/>
                    <a:pt x="7908" y="6837"/>
                  </a:cubicBezTo>
                  <a:cubicBezTo>
                    <a:pt x="7309" y="6837"/>
                    <a:pt x="6679" y="6680"/>
                    <a:pt x="6206" y="6365"/>
                  </a:cubicBezTo>
                  <a:cubicBezTo>
                    <a:pt x="6162" y="6342"/>
                    <a:pt x="6086" y="6320"/>
                    <a:pt x="6023" y="6320"/>
                  </a:cubicBezTo>
                  <a:cubicBezTo>
                    <a:pt x="5997" y="6320"/>
                    <a:pt x="5973" y="6324"/>
                    <a:pt x="5954" y="6333"/>
                  </a:cubicBezTo>
                  <a:cubicBezTo>
                    <a:pt x="5671" y="6396"/>
                    <a:pt x="5324" y="6522"/>
                    <a:pt x="5009" y="6648"/>
                  </a:cubicBezTo>
                  <a:lnTo>
                    <a:pt x="5324" y="5703"/>
                  </a:lnTo>
                  <a:cubicBezTo>
                    <a:pt x="5356" y="5609"/>
                    <a:pt x="5324" y="5514"/>
                    <a:pt x="5261" y="5420"/>
                  </a:cubicBezTo>
                  <a:cubicBezTo>
                    <a:pt x="4946" y="4947"/>
                    <a:pt x="4789" y="4348"/>
                    <a:pt x="4789" y="3781"/>
                  </a:cubicBezTo>
                  <a:cubicBezTo>
                    <a:pt x="4789" y="2080"/>
                    <a:pt x="6238" y="694"/>
                    <a:pt x="7908" y="694"/>
                  </a:cubicBezTo>
                  <a:close/>
                  <a:moveTo>
                    <a:pt x="4253" y="2710"/>
                  </a:moveTo>
                  <a:cubicBezTo>
                    <a:pt x="4190" y="3025"/>
                    <a:pt x="4096" y="3372"/>
                    <a:pt x="4096" y="3718"/>
                  </a:cubicBezTo>
                  <a:cubicBezTo>
                    <a:pt x="4096" y="4411"/>
                    <a:pt x="4253" y="5041"/>
                    <a:pt x="4600" y="5609"/>
                  </a:cubicBezTo>
                  <a:lnTo>
                    <a:pt x="4127" y="7089"/>
                  </a:lnTo>
                  <a:cubicBezTo>
                    <a:pt x="4096" y="7184"/>
                    <a:pt x="4127" y="7341"/>
                    <a:pt x="4222" y="7436"/>
                  </a:cubicBezTo>
                  <a:cubicBezTo>
                    <a:pt x="4266" y="7480"/>
                    <a:pt x="4358" y="7525"/>
                    <a:pt x="4453" y="7525"/>
                  </a:cubicBezTo>
                  <a:cubicBezTo>
                    <a:pt x="4492" y="7525"/>
                    <a:pt x="4531" y="7517"/>
                    <a:pt x="4568" y="7499"/>
                  </a:cubicBezTo>
                  <a:cubicBezTo>
                    <a:pt x="4568" y="7499"/>
                    <a:pt x="5387" y="7247"/>
                    <a:pt x="6017" y="7026"/>
                  </a:cubicBezTo>
                  <a:cubicBezTo>
                    <a:pt x="6080" y="7089"/>
                    <a:pt x="6143" y="7089"/>
                    <a:pt x="6175" y="7121"/>
                  </a:cubicBezTo>
                  <a:lnTo>
                    <a:pt x="6175" y="8223"/>
                  </a:lnTo>
                  <a:lnTo>
                    <a:pt x="662" y="8223"/>
                  </a:lnTo>
                  <a:lnTo>
                    <a:pt x="662" y="2710"/>
                  </a:lnTo>
                  <a:close/>
                  <a:moveTo>
                    <a:pt x="6112" y="8885"/>
                  </a:moveTo>
                  <a:lnTo>
                    <a:pt x="6112" y="10618"/>
                  </a:lnTo>
                  <a:cubicBezTo>
                    <a:pt x="6143" y="10807"/>
                    <a:pt x="5986" y="10964"/>
                    <a:pt x="5797" y="10964"/>
                  </a:cubicBezTo>
                  <a:lnTo>
                    <a:pt x="977" y="10964"/>
                  </a:lnTo>
                  <a:cubicBezTo>
                    <a:pt x="788" y="10964"/>
                    <a:pt x="630" y="10807"/>
                    <a:pt x="630" y="10618"/>
                  </a:cubicBezTo>
                  <a:lnTo>
                    <a:pt x="630" y="8885"/>
                  </a:lnTo>
                  <a:close/>
                  <a:moveTo>
                    <a:pt x="7908" y="1"/>
                  </a:moveTo>
                  <a:cubicBezTo>
                    <a:pt x="7120" y="1"/>
                    <a:pt x="6364" y="221"/>
                    <a:pt x="5734" y="662"/>
                  </a:cubicBezTo>
                  <a:lnTo>
                    <a:pt x="1008" y="662"/>
                  </a:lnTo>
                  <a:cubicBezTo>
                    <a:pt x="473" y="662"/>
                    <a:pt x="0" y="1135"/>
                    <a:pt x="0" y="1670"/>
                  </a:cubicBezTo>
                  <a:lnTo>
                    <a:pt x="0" y="10618"/>
                  </a:lnTo>
                  <a:cubicBezTo>
                    <a:pt x="0" y="11153"/>
                    <a:pt x="473" y="11626"/>
                    <a:pt x="1008" y="11626"/>
                  </a:cubicBezTo>
                  <a:lnTo>
                    <a:pt x="5828" y="11626"/>
                  </a:lnTo>
                  <a:cubicBezTo>
                    <a:pt x="6364" y="11626"/>
                    <a:pt x="6837" y="11153"/>
                    <a:pt x="6837" y="10618"/>
                  </a:cubicBezTo>
                  <a:lnTo>
                    <a:pt x="6837" y="7341"/>
                  </a:lnTo>
                  <a:cubicBezTo>
                    <a:pt x="7215" y="7436"/>
                    <a:pt x="7561" y="7499"/>
                    <a:pt x="7908" y="7499"/>
                  </a:cubicBezTo>
                  <a:cubicBezTo>
                    <a:pt x="9987" y="7499"/>
                    <a:pt x="11688" y="5798"/>
                    <a:pt x="11688" y="3718"/>
                  </a:cubicBezTo>
                  <a:cubicBezTo>
                    <a:pt x="11657" y="1670"/>
                    <a:pt x="9956" y="1"/>
                    <a:pt x="79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00" name="Google Shape;12498;p89">
            <a:extLst>
              <a:ext uri="{FF2B5EF4-FFF2-40B4-BE49-F238E27FC236}">
                <a16:creationId xmlns:a16="http://schemas.microsoft.com/office/drawing/2014/main" id="{83A9B565-022B-5651-82AA-186C8E7C0EDB}"/>
              </a:ext>
            </a:extLst>
          </p:cNvPr>
          <p:cNvGrpSpPr/>
          <p:nvPr/>
        </p:nvGrpSpPr>
        <p:grpSpPr>
          <a:xfrm>
            <a:off x="2208637" y="3444979"/>
            <a:ext cx="606578" cy="642992"/>
            <a:chOff x="-5995925" y="2757850"/>
            <a:chExt cx="275675" cy="292225"/>
          </a:xfrm>
          <a:solidFill>
            <a:schemeClr val="bg1"/>
          </a:solidFill>
        </p:grpSpPr>
        <p:sp>
          <p:nvSpPr>
            <p:cNvPr id="221" name="Google Shape;12499;p89">
              <a:extLst>
                <a:ext uri="{FF2B5EF4-FFF2-40B4-BE49-F238E27FC236}">
                  <a16:creationId xmlns:a16="http://schemas.microsoft.com/office/drawing/2014/main" id="{879E8159-2752-3114-59EE-BB8A75241D4D}"/>
                </a:ext>
              </a:extLst>
            </p:cNvPr>
            <p:cNvSpPr/>
            <p:nvPr/>
          </p:nvSpPr>
          <p:spPr>
            <a:xfrm>
              <a:off x="-5995925" y="2757850"/>
              <a:ext cx="275675" cy="292225"/>
            </a:xfrm>
            <a:custGeom>
              <a:avLst/>
              <a:gdLst/>
              <a:ahLst/>
              <a:cxnLst/>
              <a:rect l="l" t="t" r="r" b="b"/>
              <a:pathLst>
                <a:path w="11027" h="11689" extrusionOk="0">
                  <a:moveTo>
                    <a:pt x="9924" y="1324"/>
                  </a:moveTo>
                  <a:cubicBezTo>
                    <a:pt x="10113" y="1324"/>
                    <a:pt x="10271" y="1481"/>
                    <a:pt x="10271" y="1702"/>
                  </a:cubicBezTo>
                  <a:lnTo>
                    <a:pt x="10271" y="9263"/>
                  </a:lnTo>
                  <a:lnTo>
                    <a:pt x="10302" y="9263"/>
                  </a:lnTo>
                  <a:cubicBezTo>
                    <a:pt x="10302" y="9452"/>
                    <a:pt x="10145" y="9610"/>
                    <a:pt x="9956" y="9610"/>
                  </a:cubicBezTo>
                  <a:lnTo>
                    <a:pt x="9609" y="9610"/>
                  </a:lnTo>
                  <a:lnTo>
                    <a:pt x="9609" y="8570"/>
                  </a:lnTo>
                  <a:cubicBezTo>
                    <a:pt x="9609" y="8381"/>
                    <a:pt x="9452" y="8223"/>
                    <a:pt x="9263" y="8223"/>
                  </a:cubicBezTo>
                  <a:lnTo>
                    <a:pt x="4442" y="8223"/>
                  </a:lnTo>
                  <a:cubicBezTo>
                    <a:pt x="4253" y="8223"/>
                    <a:pt x="4096" y="8381"/>
                    <a:pt x="4096" y="8570"/>
                  </a:cubicBezTo>
                  <a:lnTo>
                    <a:pt x="4096" y="9610"/>
                  </a:lnTo>
                  <a:lnTo>
                    <a:pt x="3434" y="9610"/>
                  </a:lnTo>
                  <a:lnTo>
                    <a:pt x="3434" y="1324"/>
                  </a:lnTo>
                  <a:close/>
                  <a:moveTo>
                    <a:pt x="2426" y="631"/>
                  </a:moveTo>
                  <a:cubicBezTo>
                    <a:pt x="2647" y="631"/>
                    <a:pt x="2804" y="788"/>
                    <a:pt x="2804" y="977"/>
                  </a:cubicBezTo>
                  <a:lnTo>
                    <a:pt x="2804" y="9925"/>
                  </a:lnTo>
                  <a:cubicBezTo>
                    <a:pt x="2804" y="10114"/>
                    <a:pt x="2647" y="10271"/>
                    <a:pt x="2426" y="10271"/>
                  </a:cubicBezTo>
                  <a:lnTo>
                    <a:pt x="1071" y="10271"/>
                  </a:lnTo>
                  <a:cubicBezTo>
                    <a:pt x="851" y="10271"/>
                    <a:pt x="693" y="10114"/>
                    <a:pt x="693" y="9925"/>
                  </a:cubicBezTo>
                  <a:lnTo>
                    <a:pt x="693" y="977"/>
                  </a:lnTo>
                  <a:cubicBezTo>
                    <a:pt x="693" y="788"/>
                    <a:pt x="851" y="631"/>
                    <a:pt x="1071" y="631"/>
                  </a:cubicBezTo>
                  <a:close/>
                  <a:moveTo>
                    <a:pt x="8948" y="8948"/>
                  </a:moveTo>
                  <a:lnTo>
                    <a:pt x="8948" y="10996"/>
                  </a:lnTo>
                  <a:lnTo>
                    <a:pt x="4852" y="10996"/>
                  </a:lnTo>
                  <a:lnTo>
                    <a:pt x="4852" y="8948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956"/>
                  </a:lnTo>
                  <a:cubicBezTo>
                    <a:pt x="0" y="10523"/>
                    <a:pt x="473" y="10996"/>
                    <a:pt x="1008" y="10996"/>
                  </a:cubicBezTo>
                  <a:lnTo>
                    <a:pt x="2395" y="10996"/>
                  </a:lnTo>
                  <a:cubicBezTo>
                    <a:pt x="2836" y="10996"/>
                    <a:pt x="3214" y="10712"/>
                    <a:pt x="3371" y="10303"/>
                  </a:cubicBezTo>
                  <a:lnTo>
                    <a:pt x="4127" y="10303"/>
                  </a:lnTo>
                  <a:lnTo>
                    <a:pt x="4127" y="11342"/>
                  </a:lnTo>
                  <a:cubicBezTo>
                    <a:pt x="4127" y="11531"/>
                    <a:pt x="4285" y="11689"/>
                    <a:pt x="4474" y="11689"/>
                  </a:cubicBezTo>
                  <a:lnTo>
                    <a:pt x="9294" y="11689"/>
                  </a:lnTo>
                  <a:cubicBezTo>
                    <a:pt x="9483" y="11689"/>
                    <a:pt x="9641" y="11531"/>
                    <a:pt x="9641" y="11342"/>
                  </a:cubicBezTo>
                  <a:lnTo>
                    <a:pt x="9641" y="10271"/>
                  </a:lnTo>
                  <a:lnTo>
                    <a:pt x="9987" y="10271"/>
                  </a:lnTo>
                  <a:cubicBezTo>
                    <a:pt x="10554" y="10271"/>
                    <a:pt x="11027" y="9799"/>
                    <a:pt x="11027" y="9263"/>
                  </a:cubicBezTo>
                  <a:lnTo>
                    <a:pt x="11027" y="1702"/>
                  </a:lnTo>
                  <a:cubicBezTo>
                    <a:pt x="10995" y="1103"/>
                    <a:pt x="10554" y="662"/>
                    <a:pt x="9956" y="662"/>
                  </a:cubicBezTo>
                  <a:lnTo>
                    <a:pt x="3371" y="662"/>
                  </a:lnTo>
                  <a:cubicBezTo>
                    <a:pt x="3214" y="284"/>
                    <a:pt x="2867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2" name="Google Shape;12500;p89">
              <a:extLst>
                <a:ext uri="{FF2B5EF4-FFF2-40B4-BE49-F238E27FC236}">
                  <a16:creationId xmlns:a16="http://schemas.microsoft.com/office/drawing/2014/main" id="{6876E418-8384-BC2D-364F-F61F3EB0C871}"/>
                </a:ext>
              </a:extLst>
            </p:cNvPr>
            <p:cNvSpPr/>
            <p:nvPr/>
          </p:nvSpPr>
          <p:spPr>
            <a:xfrm>
              <a:off x="-5892750" y="2808250"/>
              <a:ext cx="137850" cy="69350"/>
            </a:xfrm>
            <a:custGeom>
              <a:avLst/>
              <a:gdLst/>
              <a:ahLst/>
              <a:cxnLst/>
              <a:rect l="l" t="t" r="r" b="b"/>
              <a:pathLst>
                <a:path w="5514" h="2774" extrusionOk="0">
                  <a:moveTo>
                    <a:pt x="4821" y="694"/>
                  </a:moveTo>
                  <a:lnTo>
                    <a:pt x="4821" y="2112"/>
                  </a:lnTo>
                  <a:lnTo>
                    <a:pt x="725" y="2112"/>
                  </a:lnTo>
                  <a:lnTo>
                    <a:pt x="725" y="694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lnTo>
                    <a:pt x="0" y="2427"/>
                  </a:lnTo>
                  <a:cubicBezTo>
                    <a:pt x="0" y="2616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6"/>
                    <a:pt x="5514" y="2427"/>
                  </a:cubicBezTo>
                  <a:lnTo>
                    <a:pt x="5514" y="348"/>
                  </a:lnTo>
                  <a:cubicBezTo>
                    <a:pt x="5514" y="158"/>
                    <a:pt x="5356" y="1"/>
                    <a:pt x="5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3" name="Google Shape;12501;p89">
              <a:extLst>
                <a:ext uri="{FF2B5EF4-FFF2-40B4-BE49-F238E27FC236}">
                  <a16:creationId xmlns:a16="http://schemas.microsoft.com/office/drawing/2014/main" id="{B64FC251-5F68-5C74-95D9-EC3213E2DEEC}"/>
                </a:ext>
              </a:extLst>
            </p:cNvPr>
            <p:cNvSpPr/>
            <p:nvPr/>
          </p:nvSpPr>
          <p:spPr>
            <a:xfrm>
              <a:off x="-5891975" y="2895675"/>
              <a:ext cx="34700" cy="17375"/>
            </a:xfrm>
            <a:custGeom>
              <a:avLst/>
              <a:gdLst/>
              <a:ahLst/>
              <a:cxnLst/>
              <a:rect l="l" t="t" r="r" b="b"/>
              <a:pathLst>
                <a:path w="1388" h="695" extrusionOk="0">
                  <a:moveTo>
                    <a:pt x="379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lnTo>
                    <a:pt x="1041" y="694"/>
                  </a:lnTo>
                  <a:cubicBezTo>
                    <a:pt x="1230" y="694"/>
                    <a:pt x="1387" y="537"/>
                    <a:pt x="1387" y="348"/>
                  </a:cubicBezTo>
                  <a:cubicBezTo>
                    <a:pt x="1356" y="127"/>
                    <a:pt x="1198" y="1"/>
                    <a:pt x="10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4" name="Google Shape;12502;p89">
              <a:extLst>
                <a:ext uri="{FF2B5EF4-FFF2-40B4-BE49-F238E27FC236}">
                  <a16:creationId xmlns:a16="http://schemas.microsoft.com/office/drawing/2014/main" id="{1821AD4D-3E3C-62AC-26B6-C262FC9831C0}"/>
                </a:ext>
              </a:extLst>
            </p:cNvPr>
            <p:cNvSpPr/>
            <p:nvPr/>
          </p:nvSpPr>
          <p:spPr>
            <a:xfrm>
              <a:off x="-5891975" y="2928775"/>
              <a:ext cx="34700" cy="18125"/>
            </a:xfrm>
            <a:custGeom>
              <a:avLst/>
              <a:gdLst/>
              <a:ahLst/>
              <a:cxnLst/>
              <a:rect l="l" t="t" r="r" b="b"/>
              <a:pathLst>
                <a:path w="1388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41" y="725"/>
                  </a:lnTo>
                  <a:cubicBezTo>
                    <a:pt x="1230" y="725"/>
                    <a:pt x="1387" y="567"/>
                    <a:pt x="1387" y="378"/>
                  </a:cubicBezTo>
                  <a:cubicBezTo>
                    <a:pt x="1356" y="158"/>
                    <a:pt x="1198" y="0"/>
                    <a:pt x="10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5" name="Google Shape;12503;p89">
              <a:extLst>
                <a:ext uri="{FF2B5EF4-FFF2-40B4-BE49-F238E27FC236}">
                  <a16:creationId xmlns:a16="http://schemas.microsoft.com/office/drawing/2014/main" id="{1E6B9666-BE79-B210-78FC-2CD346B7385C}"/>
                </a:ext>
              </a:extLst>
            </p:cNvPr>
            <p:cNvSpPr/>
            <p:nvPr/>
          </p:nvSpPr>
          <p:spPr>
            <a:xfrm>
              <a:off x="-5840775" y="2928775"/>
              <a:ext cx="34675" cy="18125"/>
            </a:xfrm>
            <a:custGeom>
              <a:avLst/>
              <a:gdLst/>
              <a:ahLst/>
              <a:cxnLst/>
              <a:rect l="l" t="t" r="r" b="b"/>
              <a:pathLst>
                <a:path w="1387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40" y="725"/>
                  </a:lnTo>
                  <a:cubicBezTo>
                    <a:pt x="1229" y="725"/>
                    <a:pt x="1387" y="567"/>
                    <a:pt x="1387" y="378"/>
                  </a:cubicBezTo>
                  <a:cubicBezTo>
                    <a:pt x="1387" y="158"/>
                    <a:pt x="1229" y="0"/>
                    <a:pt x="1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6" name="Google Shape;12504;p89">
              <a:extLst>
                <a:ext uri="{FF2B5EF4-FFF2-40B4-BE49-F238E27FC236}">
                  <a16:creationId xmlns:a16="http://schemas.microsoft.com/office/drawing/2014/main" id="{0458E190-6F15-D8F8-B0D7-AA8D2901A206}"/>
                </a:ext>
              </a:extLst>
            </p:cNvPr>
            <p:cNvSpPr/>
            <p:nvPr/>
          </p:nvSpPr>
          <p:spPr>
            <a:xfrm>
              <a:off x="-5840775" y="2895675"/>
              <a:ext cx="34675" cy="17375"/>
            </a:xfrm>
            <a:custGeom>
              <a:avLst/>
              <a:gdLst/>
              <a:ahLst/>
              <a:cxnLst/>
              <a:rect l="l" t="t" r="r" b="b"/>
              <a:pathLst>
                <a:path w="1387" h="695" extrusionOk="0">
                  <a:moveTo>
                    <a:pt x="379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lnTo>
                    <a:pt x="1040" y="694"/>
                  </a:lnTo>
                  <a:cubicBezTo>
                    <a:pt x="1229" y="694"/>
                    <a:pt x="1387" y="537"/>
                    <a:pt x="1387" y="348"/>
                  </a:cubicBezTo>
                  <a:cubicBezTo>
                    <a:pt x="1387" y="127"/>
                    <a:pt x="1229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7" name="Google Shape;12505;p89">
              <a:extLst>
                <a:ext uri="{FF2B5EF4-FFF2-40B4-BE49-F238E27FC236}">
                  <a16:creationId xmlns:a16="http://schemas.microsoft.com/office/drawing/2014/main" id="{7F1AB7E1-2A05-B4DF-E0F9-B7B188A59D03}"/>
                </a:ext>
              </a:extLst>
            </p:cNvPr>
            <p:cNvSpPr/>
            <p:nvPr/>
          </p:nvSpPr>
          <p:spPr>
            <a:xfrm>
              <a:off x="-5789575" y="2895675"/>
              <a:ext cx="34675" cy="17375"/>
            </a:xfrm>
            <a:custGeom>
              <a:avLst/>
              <a:gdLst/>
              <a:ahLst/>
              <a:cxnLst/>
              <a:rect l="l" t="t" r="r" b="b"/>
              <a:pathLst>
                <a:path w="1387" h="695" extrusionOk="0">
                  <a:moveTo>
                    <a:pt x="379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lnTo>
                    <a:pt x="1040" y="694"/>
                  </a:lnTo>
                  <a:cubicBezTo>
                    <a:pt x="1229" y="694"/>
                    <a:pt x="1387" y="537"/>
                    <a:pt x="1387" y="348"/>
                  </a:cubicBezTo>
                  <a:cubicBezTo>
                    <a:pt x="1387" y="127"/>
                    <a:pt x="1229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8" name="Google Shape;12506;p89">
              <a:extLst>
                <a:ext uri="{FF2B5EF4-FFF2-40B4-BE49-F238E27FC236}">
                  <a16:creationId xmlns:a16="http://schemas.microsoft.com/office/drawing/2014/main" id="{4647F9C3-17E5-CD55-C6F4-2BFD4016117E}"/>
                </a:ext>
              </a:extLst>
            </p:cNvPr>
            <p:cNvSpPr/>
            <p:nvPr/>
          </p:nvSpPr>
          <p:spPr>
            <a:xfrm>
              <a:off x="-5789575" y="2928775"/>
              <a:ext cx="34675" cy="18125"/>
            </a:xfrm>
            <a:custGeom>
              <a:avLst/>
              <a:gdLst/>
              <a:ahLst/>
              <a:cxnLst/>
              <a:rect l="l" t="t" r="r" b="b"/>
              <a:pathLst>
                <a:path w="1387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40" y="725"/>
                  </a:lnTo>
                  <a:cubicBezTo>
                    <a:pt x="1229" y="725"/>
                    <a:pt x="1387" y="567"/>
                    <a:pt x="1387" y="378"/>
                  </a:cubicBezTo>
                  <a:cubicBezTo>
                    <a:pt x="1387" y="158"/>
                    <a:pt x="1229" y="0"/>
                    <a:pt x="1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9" name="Google Shape;12507;p89">
              <a:extLst>
                <a:ext uri="{FF2B5EF4-FFF2-40B4-BE49-F238E27FC236}">
                  <a16:creationId xmlns:a16="http://schemas.microsoft.com/office/drawing/2014/main" id="{96BB73FF-3518-629F-9BE6-BDF53915B79A}"/>
                </a:ext>
              </a:extLst>
            </p:cNvPr>
            <p:cNvSpPr/>
            <p:nvPr/>
          </p:nvSpPr>
          <p:spPr>
            <a:xfrm>
              <a:off x="-5858100" y="2998075"/>
              <a:ext cx="68550" cy="17350"/>
            </a:xfrm>
            <a:custGeom>
              <a:avLst/>
              <a:gdLst/>
              <a:ahLst/>
              <a:cxnLst/>
              <a:rect l="l" t="t" r="r" b="b"/>
              <a:pathLst>
                <a:path w="2742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584" y="694"/>
                    <a:pt x="2742" y="536"/>
                    <a:pt x="2742" y="347"/>
                  </a:cubicBezTo>
                  <a:cubicBezTo>
                    <a:pt x="2742" y="158"/>
                    <a:pt x="2584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01" name="Google Shape;12515;p89">
            <a:extLst>
              <a:ext uri="{FF2B5EF4-FFF2-40B4-BE49-F238E27FC236}">
                <a16:creationId xmlns:a16="http://schemas.microsoft.com/office/drawing/2014/main" id="{72231C52-051D-3AF1-EF44-305BFE91E21D}"/>
              </a:ext>
            </a:extLst>
          </p:cNvPr>
          <p:cNvGrpSpPr/>
          <p:nvPr/>
        </p:nvGrpSpPr>
        <p:grpSpPr>
          <a:xfrm>
            <a:off x="6312429" y="3464922"/>
            <a:ext cx="641288" cy="603112"/>
            <a:chOff x="-4211975" y="2783850"/>
            <a:chExt cx="291450" cy="274100"/>
          </a:xfrm>
          <a:solidFill>
            <a:schemeClr val="bg1"/>
          </a:solidFill>
        </p:grpSpPr>
        <p:sp>
          <p:nvSpPr>
            <p:cNvPr id="218" name="Google Shape;12516;p89">
              <a:extLst>
                <a:ext uri="{FF2B5EF4-FFF2-40B4-BE49-F238E27FC236}">
                  <a16:creationId xmlns:a16="http://schemas.microsoft.com/office/drawing/2014/main" id="{26248DC7-E476-48F6-D091-03806CB2FE39}"/>
                </a:ext>
              </a:extLst>
            </p:cNvPr>
            <p:cNvSpPr/>
            <p:nvPr/>
          </p:nvSpPr>
          <p:spPr>
            <a:xfrm>
              <a:off x="-4211975" y="2937125"/>
              <a:ext cx="291450" cy="120825"/>
            </a:xfrm>
            <a:custGeom>
              <a:avLst/>
              <a:gdLst/>
              <a:ahLst/>
              <a:cxnLst/>
              <a:rect l="l" t="t" r="r" b="b"/>
              <a:pathLst>
                <a:path w="11658" h="4833" extrusionOk="0">
                  <a:moveTo>
                    <a:pt x="978" y="706"/>
                  </a:moveTo>
                  <a:cubicBezTo>
                    <a:pt x="1167" y="706"/>
                    <a:pt x="1324" y="863"/>
                    <a:pt x="1324" y="1052"/>
                  </a:cubicBezTo>
                  <a:lnTo>
                    <a:pt x="1324" y="3762"/>
                  </a:lnTo>
                  <a:cubicBezTo>
                    <a:pt x="1324" y="3982"/>
                    <a:pt x="1167" y="4140"/>
                    <a:pt x="978" y="4140"/>
                  </a:cubicBezTo>
                  <a:lnTo>
                    <a:pt x="631" y="4140"/>
                  </a:lnTo>
                  <a:lnTo>
                    <a:pt x="631" y="706"/>
                  </a:lnTo>
                  <a:close/>
                  <a:moveTo>
                    <a:pt x="3866" y="717"/>
                  </a:moveTo>
                  <a:cubicBezTo>
                    <a:pt x="4374" y="717"/>
                    <a:pt x="4886" y="859"/>
                    <a:pt x="5325" y="1147"/>
                  </a:cubicBezTo>
                  <a:cubicBezTo>
                    <a:pt x="5672" y="1367"/>
                    <a:pt x="5703" y="1399"/>
                    <a:pt x="5829" y="1399"/>
                  </a:cubicBezTo>
                  <a:lnTo>
                    <a:pt x="7247" y="1399"/>
                  </a:lnTo>
                  <a:cubicBezTo>
                    <a:pt x="7436" y="1399"/>
                    <a:pt x="7594" y="1556"/>
                    <a:pt x="7594" y="1777"/>
                  </a:cubicBezTo>
                  <a:cubicBezTo>
                    <a:pt x="7594" y="1966"/>
                    <a:pt x="7436" y="2124"/>
                    <a:pt x="7247" y="2124"/>
                  </a:cubicBezTo>
                  <a:lnTo>
                    <a:pt x="4758" y="2124"/>
                  </a:lnTo>
                  <a:cubicBezTo>
                    <a:pt x="4380" y="2124"/>
                    <a:pt x="4034" y="2344"/>
                    <a:pt x="3845" y="2659"/>
                  </a:cubicBezTo>
                  <a:cubicBezTo>
                    <a:pt x="3782" y="2817"/>
                    <a:pt x="3845" y="3069"/>
                    <a:pt x="4002" y="3132"/>
                  </a:cubicBezTo>
                  <a:cubicBezTo>
                    <a:pt x="4045" y="3158"/>
                    <a:pt x="4096" y="3169"/>
                    <a:pt x="4148" y="3169"/>
                  </a:cubicBezTo>
                  <a:cubicBezTo>
                    <a:pt x="4284" y="3169"/>
                    <a:pt x="4429" y="3088"/>
                    <a:pt x="4475" y="2974"/>
                  </a:cubicBezTo>
                  <a:cubicBezTo>
                    <a:pt x="4538" y="2848"/>
                    <a:pt x="4632" y="2785"/>
                    <a:pt x="4790" y="2785"/>
                  </a:cubicBezTo>
                  <a:lnTo>
                    <a:pt x="7562" y="2785"/>
                  </a:lnTo>
                  <a:cubicBezTo>
                    <a:pt x="7783" y="2785"/>
                    <a:pt x="8003" y="2722"/>
                    <a:pt x="8192" y="2596"/>
                  </a:cubicBezTo>
                  <a:lnTo>
                    <a:pt x="10555" y="769"/>
                  </a:lnTo>
                  <a:cubicBezTo>
                    <a:pt x="10603" y="747"/>
                    <a:pt x="10649" y="737"/>
                    <a:pt x="10693" y="737"/>
                  </a:cubicBezTo>
                  <a:cubicBezTo>
                    <a:pt x="10969" y="737"/>
                    <a:pt x="11146" y="1123"/>
                    <a:pt x="10902" y="1367"/>
                  </a:cubicBezTo>
                  <a:cubicBezTo>
                    <a:pt x="10844" y="1406"/>
                    <a:pt x="10817" y="1419"/>
                    <a:pt x="10805" y="1419"/>
                  </a:cubicBezTo>
                  <a:cubicBezTo>
                    <a:pt x="10780" y="1419"/>
                    <a:pt x="10836" y="1354"/>
                    <a:pt x="10826" y="1354"/>
                  </a:cubicBezTo>
                  <a:cubicBezTo>
                    <a:pt x="10804" y="1354"/>
                    <a:pt x="10447" y="1686"/>
                    <a:pt x="8066" y="3856"/>
                  </a:cubicBezTo>
                  <a:cubicBezTo>
                    <a:pt x="7877" y="4014"/>
                    <a:pt x="7625" y="4140"/>
                    <a:pt x="7373" y="4140"/>
                  </a:cubicBezTo>
                  <a:lnTo>
                    <a:pt x="3435" y="4140"/>
                  </a:lnTo>
                  <a:cubicBezTo>
                    <a:pt x="2962" y="4140"/>
                    <a:pt x="2490" y="4014"/>
                    <a:pt x="2049" y="3825"/>
                  </a:cubicBezTo>
                  <a:lnTo>
                    <a:pt x="2049" y="1399"/>
                  </a:lnTo>
                  <a:lnTo>
                    <a:pt x="2332" y="1210"/>
                  </a:lnTo>
                  <a:cubicBezTo>
                    <a:pt x="2774" y="883"/>
                    <a:pt x="3318" y="717"/>
                    <a:pt x="3866" y="717"/>
                  </a:cubicBezTo>
                  <a:close/>
                  <a:moveTo>
                    <a:pt x="3817" y="0"/>
                  </a:moveTo>
                  <a:cubicBezTo>
                    <a:pt x="3151" y="0"/>
                    <a:pt x="2491" y="205"/>
                    <a:pt x="1923" y="611"/>
                  </a:cubicBezTo>
                  <a:cubicBezTo>
                    <a:pt x="1765" y="265"/>
                    <a:pt x="1419" y="13"/>
                    <a:pt x="1009" y="13"/>
                  </a:cubicBezTo>
                  <a:lnTo>
                    <a:pt x="348" y="13"/>
                  </a:lnTo>
                  <a:cubicBezTo>
                    <a:pt x="159" y="13"/>
                    <a:pt x="1" y="170"/>
                    <a:pt x="1" y="391"/>
                  </a:cubicBezTo>
                  <a:lnTo>
                    <a:pt x="1" y="4486"/>
                  </a:lnTo>
                  <a:cubicBezTo>
                    <a:pt x="1" y="4675"/>
                    <a:pt x="159" y="4833"/>
                    <a:pt x="348" y="4833"/>
                  </a:cubicBezTo>
                  <a:lnTo>
                    <a:pt x="1009" y="4833"/>
                  </a:lnTo>
                  <a:cubicBezTo>
                    <a:pt x="1324" y="4833"/>
                    <a:pt x="1608" y="4675"/>
                    <a:pt x="1797" y="4486"/>
                  </a:cubicBezTo>
                  <a:cubicBezTo>
                    <a:pt x="2332" y="4707"/>
                    <a:pt x="2868" y="4833"/>
                    <a:pt x="3435" y="4833"/>
                  </a:cubicBezTo>
                  <a:lnTo>
                    <a:pt x="7373" y="4833"/>
                  </a:lnTo>
                  <a:cubicBezTo>
                    <a:pt x="7783" y="4833"/>
                    <a:pt x="8192" y="4675"/>
                    <a:pt x="8507" y="4392"/>
                  </a:cubicBezTo>
                  <a:cubicBezTo>
                    <a:pt x="8539" y="4392"/>
                    <a:pt x="11217" y="1903"/>
                    <a:pt x="11248" y="1872"/>
                  </a:cubicBezTo>
                  <a:cubicBezTo>
                    <a:pt x="11406" y="1809"/>
                    <a:pt x="11658" y="1493"/>
                    <a:pt x="11658" y="1084"/>
                  </a:cubicBezTo>
                  <a:cubicBezTo>
                    <a:pt x="11658" y="454"/>
                    <a:pt x="11185" y="44"/>
                    <a:pt x="10618" y="44"/>
                  </a:cubicBezTo>
                  <a:cubicBezTo>
                    <a:pt x="10303" y="44"/>
                    <a:pt x="10051" y="202"/>
                    <a:pt x="9925" y="296"/>
                  </a:cubicBezTo>
                  <a:lnTo>
                    <a:pt x="8192" y="1619"/>
                  </a:lnTo>
                  <a:cubicBezTo>
                    <a:pt x="8098" y="1084"/>
                    <a:pt x="7688" y="706"/>
                    <a:pt x="7153" y="706"/>
                  </a:cubicBezTo>
                  <a:lnTo>
                    <a:pt x="5861" y="706"/>
                  </a:lnTo>
                  <a:lnTo>
                    <a:pt x="5640" y="548"/>
                  </a:lnTo>
                  <a:cubicBezTo>
                    <a:pt x="5075" y="182"/>
                    <a:pt x="4444" y="0"/>
                    <a:pt x="38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9" name="Google Shape;12517;p89">
              <a:extLst>
                <a:ext uri="{FF2B5EF4-FFF2-40B4-BE49-F238E27FC236}">
                  <a16:creationId xmlns:a16="http://schemas.microsoft.com/office/drawing/2014/main" id="{893A36EA-F6E5-3CF9-B366-0A8175448B03}"/>
                </a:ext>
              </a:extLst>
            </p:cNvPr>
            <p:cNvSpPr/>
            <p:nvPr/>
          </p:nvSpPr>
          <p:spPr>
            <a:xfrm>
              <a:off x="-4109575" y="2783850"/>
              <a:ext cx="153625" cy="154400"/>
            </a:xfrm>
            <a:custGeom>
              <a:avLst/>
              <a:gdLst/>
              <a:ahLst/>
              <a:cxnLst/>
              <a:rect l="l" t="t" r="r" b="b"/>
              <a:pathLst>
                <a:path w="6145" h="6176" extrusionOk="0">
                  <a:moveTo>
                    <a:pt x="3057" y="693"/>
                  </a:moveTo>
                  <a:cubicBezTo>
                    <a:pt x="4411" y="693"/>
                    <a:pt x="5482" y="1765"/>
                    <a:pt x="5482" y="3088"/>
                  </a:cubicBezTo>
                  <a:cubicBezTo>
                    <a:pt x="5482" y="4442"/>
                    <a:pt x="4411" y="5482"/>
                    <a:pt x="3057" y="5482"/>
                  </a:cubicBezTo>
                  <a:cubicBezTo>
                    <a:pt x="1733" y="5482"/>
                    <a:pt x="662" y="4442"/>
                    <a:pt x="662" y="3088"/>
                  </a:cubicBezTo>
                  <a:cubicBezTo>
                    <a:pt x="662" y="1765"/>
                    <a:pt x="1733" y="693"/>
                    <a:pt x="3057" y="693"/>
                  </a:cubicBezTo>
                  <a:close/>
                  <a:moveTo>
                    <a:pt x="3057" y="0"/>
                  </a:moveTo>
                  <a:cubicBezTo>
                    <a:pt x="1387" y="0"/>
                    <a:pt x="1" y="1387"/>
                    <a:pt x="1" y="3088"/>
                  </a:cubicBezTo>
                  <a:cubicBezTo>
                    <a:pt x="1" y="4789"/>
                    <a:pt x="1387" y="6175"/>
                    <a:pt x="3057" y="6175"/>
                  </a:cubicBezTo>
                  <a:cubicBezTo>
                    <a:pt x="4758" y="6175"/>
                    <a:pt x="6144" y="4789"/>
                    <a:pt x="6144" y="3088"/>
                  </a:cubicBezTo>
                  <a:cubicBezTo>
                    <a:pt x="6144" y="1387"/>
                    <a:pt x="4758" y="0"/>
                    <a:pt x="30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0" name="Google Shape;12518;p89">
              <a:extLst>
                <a:ext uri="{FF2B5EF4-FFF2-40B4-BE49-F238E27FC236}">
                  <a16:creationId xmlns:a16="http://schemas.microsoft.com/office/drawing/2014/main" id="{8DE5A25B-53AC-6C09-6F94-33FA190F698E}"/>
                </a:ext>
              </a:extLst>
            </p:cNvPr>
            <p:cNvSpPr/>
            <p:nvPr/>
          </p:nvSpPr>
          <p:spPr>
            <a:xfrm>
              <a:off x="-4074925" y="2818500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1671" y="631"/>
                  </a:moveTo>
                  <a:cubicBezTo>
                    <a:pt x="2238" y="631"/>
                    <a:pt x="2710" y="1103"/>
                    <a:pt x="2710" y="1670"/>
                  </a:cubicBezTo>
                  <a:cubicBezTo>
                    <a:pt x="2710" y="2206"/>
                    <a:pt x="2238" y="2678"/>
                    <a:pt x="1671" y="2678"/>
                  </a:cubicBezTo>
                  <a:cubicBezTo>
                    <a:pt x="1135" y="2678"/>
                    <a:pt x="662" y="2206"/>
                    <a:pt x="662" y="1670"/>
                  </a:cubicBezTo>
                  <a:cubicBezTo>
                    <a:pt x="662" y="1103"/>
                    <a:pt x="1135" y="631"/>
                    <a:pt x="1671" y="631"/>
                  </a:cubicBezTo>
                  <a:close/>
                  <a:moveTo>
                    <a:pt x="1671" y="1"/>
                  </a:moveTo>
                  <a:cubicBezTo>
                    <a:pt x="725" y="1"/>
                    <a:pt x="1" y="757"/>
                    <a:pt x="1" y="1702"/>
                  </a:cubicBezTo>
                  <a:cubicBezTo>
                    <a:pt x="1" y="2647"/>
                    <a:pt x="725" y="3403"/>
                    <a:pt x="1671" y="3403"/>
                  </a:cubicBezTo>
                  <a:cubicBezTo>
                    <a:pt x="2616" y="3403"/>
                    <a:pt x="3372" y="2647"/>
                    <a:pt x="3372" y="1702"/>
                  </a:cubicBezTo>
                  <a:cubicBezTo>
                    <a:pt x="3372" y="757"/>
                    <a:pt x="2616" y="1"/>
                    <a:pt x="16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02" name="Google Shape;12528;p89">
            <a:extLst>
              <a:ext uri="{FF2B5EF4-FFF2-40B4-BE49-F238E27FC236}">
                <a16:creationId xmlns:a16="http://schemas.microsoft.com/office/drawing/2014/main" id="{0E0D63B6-D41F-C029-FA4E-9FA3165963AD}"/>
              </a:ext>
            </a:extLst>
          </p:cNvPr>
          <p:cNvSpPr/>
          <p:nvPr/>
        </p:nvSpPr>
        <p:spPr>
          <a:xfrm>
            <a:off x="10450544" y="3443843"/>
            <a:ext cx="646458" cy="644753"/>
          </a:xfrm>
          <a:custGeom>
            <a:avLst/>
            <a:gdLst/>
            <a:ahLst/>
            <a:cxnLst/>
            <a:rect l="l" t="t" r="r" b="b"/>
            <a:pathLst>
              <a:path w="11752" h="11721" extrusionOk="0">
                <a:moveTo>
                  <a:pt x="6490" y="662"/>
                </a:moveTo>
                <a:cubicBezTo>
                  <a:pt x="6711" y="662"/>
                  <a:pt x="6868" y="820"/>
                  <a:pt x="6868" y="1009"/>
                </a:cubicBezTo>
                <a:lnTo>
                  <a:pt x="6868" y="1355"/>
                </a:lnTo>
                <a:lnTo>
                  <a:pt x="5167" y="1355"/>
                </a:lnTo>
                <a:cubicBezTo>
                  <a:pt x="4600" y="1355"/>
                  <a:pt x="4127" y="1828"/>
                  <a:pt x="4127" y="2395"/>
                </a:cubicBezTo>
                <a:lnTo>
                  <a:pt x="4127" y="2773"/>
                </a:lnTo>
                <a:lnTo>
                  <a:pt x="3088" y="2773"/>
                </a:lnTo>
                <a:cubicBezTo>
                  <a:pt x="2993" y="2773"/>
                  <a:pt x="2867" y="2836"/>
                  <a:pt x="2836" y="2899"/>
                </a:cubicBezTo>
                <a:lnTo>
                  <a:pt x="2048" y="3687"/>
                </a:lnTo>
                <a:lnTo>
                  <a:pt x="2048" y="3151"/>
                </a:lnTo>
                <a:cubicBezTo>
                  <a:pt x="2048" y="2931"/>
                  <a:pt x="1891" y="2773"/>
                  <a:pt x="1702" y="2773"/>
                </a:cubicBezTo>
                <a:lnTo>
                  <a:pt x="1040" y="2773"/>
                </a:lnTo>
                <a:cubicBezTo>
                  <a:pt x="819" y="2773"/>
                  <a:pt x="662" y="2616"/>
                  <a:pt x="662" y="2427"/>
                </a:cubicBezTo>
                <a:lnTo>
                  <a:pt x="662" y="1009"/>
                </a:lnTo>
                <a:cubicBezTo>
                  <a:pt x="662" y="820"/>
                  <a:pt x="819" y="662"/>
                  <a:pt x="1040" y="662"/>
                </a:cubicBezTo>
                <a:close/>
                <a:moveTo>
                  <a:pt x="10649" y="1986"/>
                </a:moveTo>
                <a:cubicBezTo>
                  <a:pt x="10838" y="1986"/>
                  <a:pt x="10995" y="2143"/>
                  <a:pt x="10995" y="2364"/>
                </a:cubicBezTo>
                <a:lnTo>
                  <a:pt x="10995" y="3781"/>
                </a:lnTo>
                <a:cubicBezTo>
                  <a:pt x="10995" y="3970"/>
                  <a:pt x="10838" y="4128"/>
                  <a:pt x="10649" y="4128"/>
                </a:cubicBezTo>
                <a:lnTo>
                  <a:pt x="8601" y="4128"/>
                </a:lnTo>
                <a:cubicBezTo>
                  <a:pt x="8412" y="4128"/>
                  <a:pt x="8255" y="4285"/>
                  <a:pt x="8255" y="4474"/>
                </a:cubicBezTo>
                <a:lnTo>
                  <a:pt x="8255" y="5041"/>
                </a:lnTo>
                <a:lnTo>
                  <a:pt x="7404" y="4191"/>
                </a:lnTo>
                <a:cubicBezTo>
                  <a:pt x="7372" y="4159"/>
                  <a:pt x="7246" y="4128"/>
                  <a:pt x="7183" y="4128"/>
                </a:cubicBezTo>
                <a:lnTo>
                  <a:pt x="5136" y="4128"/>
                </a:lnTo>
                <a:cubicBezTo>
                  <a:pt x="4947" y="4128"/>
                  <a:pt x="4789" y="3970"/>
                  <a:pt x="4789" y="3781"/>
                </a:cubicBezTo>
                <a:lnTo>
                  <a:pt x="4789" y="2364"/>
                </a:lnTo>
                <a:cubicBezTo>
                  <a:pt x="4789" y="2143"/>
                  <a:pt x="4947" y="1986"/>
                  <a:pt x="5136" y="1986"/>
                </a:cubicBezTo>
                <a:close/>
                <a:moveTo>
                  <a:pt x="3088" y="6207"/>
                </a:moveTo>
                <a:cubicBezTo>
                  <a:pt x="3623" y="6207"/>
                  <a:pt x="4096" y="6680"/>
                  <a:pt x="4096" y="7247"/>
                </a:cubicBezTo>
                <a:cubicBezTo>
                  <a:pt x="4096" y="7782"/>
                  <a:pt x="3623" y="8255"/>
                  <a:pt x="3088" y="8255"/>
                </a:cubicBezTo>
                <a:cubicBezTo>
                  <a:pt x="2521" y="8255"/>
                  <a:pt x="2048" y="7782"/>
                  <a:pt x="2048" y="7247"/>
                </a:cubicBezTo>
                <a:cubicBezTo>
                  <a:pt x="2048" y="6648"/>
                  <a:pt x="2489" y="6207"/>
                  <a:pt x="3088" y="6207"/>
                </a:cubicBezTo>
                <a:close/>
                <a:moveTo>
                  <a:pt x="8601" y="6207"/>
                </a:moveTo>
                <a:cubicBezTo>
                  <a:pt x="9137" y="6207"/>
                  <a:pt x="9609" y="6648"/>
                  <a:pt x="9609" y="7247"/>
                </a:cubicBezTo>
                <a:cubicBezTo>
                  <a:pt x="9609" y="7782"/>
                  <a:pt x="9137" y="8255"/>
                  <a:pt x="8601" y="8255"/>
                </a:cubicBezTo>
                <a:cubicBezTo>
                  <a:pt x="8003" y="8255"/>
                  <a:pt x="7530" y="7782"/>
                  <a:pt x="7530" y="7247"/>
                </a:cubicBezTo>
                <a:cubicBezTo>
                  <a:pt x="7530" y="6680"/>
                  <a:pt x="8003" y="6207"/>
                  <a:pt x="8601" y="6207"/>
                </a:cubicBezTo>
                <a:close/>
                <a:moveTo>
                  <a:pt x="3749" y="8980"/>
                </a:moveTo>
                <a:cubicBezTo>
                  <a:pt x="4695" y="8980"/>
                  <a:pt x="5451" y="9704"/>
                  <a:pt x="5451" y="10649"/>
                </a:cubicBezTo>
                <a:lnTo>
                  <a:pt x="5451" y="11027"/>
                </a:lnTo>
                <a:lnTo>
                  <a:pt x="630" y="11027"/>
                </a:lnTo>
                <a:lnTo>
                  <a:pt x="630" y="10649"/>
                </a:lnTo>
                <a:lnTo>
                  <a:pt x="662" y="10649"/>
                </a:lnTo>
                <a:cubicBezTo>
                  <a:pt x="662" y="9704"/>
                  <a:pt x="1418" y="8980"/>
                  <a:pt x="2363" y="8980"/>
                </a:cubicBezTo>
                <a:close/>
                <a:moveTo>
                  <a:pt x="9369" y="8976"/>
                </a:moveTo>
                <a:cubicBezTo>
                  <a:pt x="10266" y="8976"/>
                  <a:pt x="10995" y="9740"/>
                  <a:pt x="10995" y="10649"/>
                </a:cubicBezTo>
                <a:lnTo>
                  <a:pt x="10995" y="11027"/>
                </a:lnTo>
                <a:lnTo>
                  <a:pt x="6144" y="11027"/>
                </a:lnTo>
                <a:lnTo>
                  <a:pt x="6144" y="10649"/>
                </a:lnTo>
                <a:cubicBezTo>
                  <a:pt x="6144" y="9704"/>
                  <a:pt x="6900" y="8980"/>
                  <a:pt x="7845" y="8980"/>
                </a:cubicBezTo>
                <a:lnTo>
                  <a:pt x="9263" y="8980"/>
                </a:lnTo>
                <a:cubicBezTo>
                  <a:pt x="9298" y="8977"/>
                  <a:pt x="9334" y="8976"/>
                  <a:pt x="9369" y="8976"/>
                </a:cubicBezTo>
                <a:close/>
                <a:moveTo>
                  <a:pt x="1040" y="1"/>
                </a:moveTo>
                <a:cubicBezTo>
                  <a:pt x="473" y="1"/>
                  <a:pt x="0" y="473"/>
                  <a:pt x="0" y="1009"/>
                </a:cubicBezTo>
                <a:lnTo>
                  <a:pt x="0" y="2427"/>
                </a:lnTo>
                <a:cubicBezTo>
                  <a:pt x="0" y="2994"/>
                  <a:pt x="473" y="3466"/>
                  <a:pt x="1040" y="3466"/>
                </a:cubicBezTo>
                <a:lnTo>
                  <a:pt x="1386" y="3466"/>
                </a:lnTo>
                <a:lnTo>
                  <a:pt x="1386" y="4474"/>
                </a:lnTo>
                <a:cubicBezTo>
                  <a:pt x="1386" y="4688"/>
                  <a:pt x="1546" y="4829"/>
                  <a:pt x="1727" y="4829"/>
                </a:cubicBezTo>
                <a:cubicBezTo>
                  <a:pt x="1813" y="4829"/>
                  <a:pt x="1904" y="4797"/>
                  <a:pt x="1985" y="4726"/>
                </a:cubicBezTo>
                <a:lnTo>
                  <a:pt x="3245" y="3466"/>
                </a:lnTo>
                <a:lnTo>
                  <a:pt x="4096" y="3466"/>
                </a:lnTo>
                <a:lnTo>
                  <a:pt x="4096" y="3813"/>
                </a:lnTo>
                <a:cubicBezTo>
                  <a:pt x="4096" y="4348"/>
                  <a:pt x="4568" y="4821"/>
                  <a:pt x="5136" y="4821"/>
                </a:cubicBezTo>
                <a:lnTo>
                  <a:pt x="7057" y="4821"/>
                </a:lnTo>
                <a:lnTo>
                  <a:pt x="7908" y="5672"/>
                </a:lnTo>
                <a:cubicBezTo>
                  <a:pt x="7341" y="5924"/>
                  <a:pt x="6868" y="6522"/>
                  <a:pt x="6868" y="7247"/>
                </a:cubicBezTo>
                <a:cubicBezTo>
                  <a:pt x="6868" y="7625"/>
                  <a:pt x="7026" y="8034"/>
                  <a:pt x="7278" y="8349"/>
                </a:cubicBezTo>
                <a:cubicBezTo>
                  <a:pt x="6648" y="8507"/>
                  <a:pt x="6144" y="8885"/>
                  <a:pt x="5829" y="9452"/>
                </a:cubicBezTo>
                <a:cubicBezTo>
                  <a:pt x="5514" y="8917"/>
                  <a:pt x="5010" y="8539"/>
                  <a:pt x="4411" y="8381"/>
                </a:cubicBezTo>
                <a:cubicBezTo>
                  <a:pt x="4663" y="8066"/>
                  <a:pt x="4821" y="7719"/>
                  <a:pt x="4821" y="7278"/>
                </a:cubicBezTo>
                <a:cubicBezTo>
                  <a:pt x="4821" y="6333"/>
                  <a:pt x="4064" y="5577"/>
                  <a:pt x="3119" y="5577"/>
                </a:cubicBezTo>
                <a:cubicBezTo>
                  <a:pt x="2174" y="5577"/>
                  <a:pt x="1418" y="6333"/>
                  <a:pt x="1418" y="7278"/>
                </a:cubicBezTo>
                <a:cubicBezTo>
                  <a:pt x="1418" y="7719"/>
                  <a:pt x="1576" y="8097"/>
                  <a:pt x="1828" y="8381"/>
                </a:cubicBezTo>
                <a:cubicBezTo>
                  <a:pt x="788" y="8665"/>
                  <a:pt x="32" y="9610"/>
                  <a:pt x="32" y="10712"/>
                </a:cubicBezTo>
                <a:lnTo>
                  <a:pt x="32" y="11374"/>
                </a:lnTo>
                <a:cubicBezTo>
                  <a:pt x="32" y="11563"/>
                  <a:pt x="189" y="11721"/>
                  <a:pt x="410" y="11721"/>
                </a:cubicBezTo>
                <a:lnTo>
                  <a:pt x="11374" y="11721"/>
                </a:lnTo>
                <a:cubicBezTo>
                  <a:pt x="11594" y="11721"/>
                  <a:pt x="11752" y="11563"/>
                  <a:pt x="11752" y="11374"/>
                </a:cubicBezTo>
                <a:lnTo>
                  <a:pt x="11752" y="10712"/>
                </a:lnTo>
                <a:cubicBezTo>
                  <a:pt x="11752" y="9610"/>
                  <a:pt x="10995" y="8665"/>
                  <a:pt x="9956" y="8381"/>
                </a:cubicBezTo>
                <a:cubicBezTo>
                  <a:pt x="10208" y="8066"/>
                  <a:pt x="10365" y="7719"/>
                  <a:pt x="10365" y="7278"/>
                </a:cubicBezTo>
                <a:cubicBezTo>
                  <a:pt x="10365" y="6459"/>
                  <a:pt x="9767" y="5735"/>
                  <a:pt x="8979" y="5577"/>
                </a:cubicBezTo>
                <a:lnTo>
                  <a:pt x="8979" y="4884"/>
                </a:lnTo>
                <a:lnTo>
                  <a:pt x="10649" y="4884"/>
                </a:lnTo>
                <a:lnTo>
                  <a:pt x="10649" y="4821"/>
                </a:lnTo>
                <a:cubicBezTo>
                  <a:pt x="11185" y="4821"/>
                  <a:pt x="11657" y="4348"/>
                  <a:pt x="11657" y="3813"/>
                </a:cubicBezTo>
                <a:lnTo>
                  <a:pt x="11657" y="2395"/>
                </a:lnTo>
                <a:cubicBezTo>
                  <a:pt x="11657" y="1828"/>
                  <a:pt x="11185" y="1355"/>
                  <a:pt x="10649" y="1355"/>
                </a:cubicBezTo>
                <a:lnTo>
                  <a:pt x="7530" y="1355"/>
                </a:lnTo>
                <a:lnTo>
                  <a:pt x="7530" y="1009"/>
                </a:lnTo>
                <a:cubicBezTo>
                  <a:pt x="7530" y="473"/>
                  <a:pt x="7057" y="1"/>
                  <a:pt x="6490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03" name="Google Shape;12540;p89">
            <a:extLst>
              <a:ext uri="{FF2B5EF4-FFF2-40B4-BE49-F238E27FC236}">
                <a16:creationId xmlns:a16="http://schemas.microsoft.com/office/drawing/2014/main" id="{A4B66E4B-0BC2-6B20-CE2B-624A4770ED4D}"/>
              </a:ext>
            </a:extLst>
          </p:cNvPr>
          <p:cNvGrpSpPr/>
          <p:nvPr/>
        </p:nvGrpSpPr>
        <p:grpSpPr>
          <a:xfrm>
            <a:off x="3013018" y="3444979"/>
            <a:ext cx="644698" cy="642992"/>
            <a:chOff x="-5635975" y="2757075"/>
            <a:chExt cx="293000" cy="292225"/>
          </a:xfrm>
          <a:solidFill>
            <a:schemeClr val="bg1"/>
          </a:solidFill>
        </p:grpSpPr>
        <p:sp>
          <p:nvSpPr>
            <p:cNvPr id="216" name="Google Shape;12541;p89">
              <a:extLst>
                <a:ext uri="{FF2B5EF4-FFF2-40B4-BE49-F238E27FC236}">
                  <a16:creationId xmlns:a16="http://schemas.microsoft.com/office/drawing/2014/main" id="{2372421A-58A3-6EF0-C6CF-D941B6724014}"/>
                </a:ext>
              </a:extLst>
            </p:cNvPr>
            <p:cNvSpPr/>
            <p:nvPr/>
          </p:nvSpPr>
          <p:spPr>
            <a:xfrm>
              <a:off x="-5635975" y="2757075"/>
              <a:ext cx="293000" cy="292225"/>
            </a:xfrm>
            <a:custGeom>
              <a:avLst/>
              <a:gdLst/>
              <a:ahLst/>
              <a:cxnLst/>
              <a:rect l="l" t="t" r="r" b="b"/>
              <a:pathLst>
                <a:path w="11720" h="11689" extrusionOk="0">
                  <a:moveTo>
                    <a:pt x="10649" y="693"/>
                  </a:moveTo>
                  <a:cubicBezTo>
                    <a:pt x="10838" y="693"/>
                    <a:pt x="10995" y="851"/>
                    <a:pt x="10995" y="1040"/>
                  </a:cubicBezTo>
                  <a:lnTo>
                    <a:pt x="10995" y="7593"/>
                  </a:lnTo>
                  <a:lnTo>
                    <a:pt x="693" y="7593"/>
                  </a:lnTo>
                  <a:lnTo>
                    <a:pt x="693" y="1040"/>
                  </a:lnTo>
                  <a:cubicBezTo>
                    <a:pt x="725" y="851"/>
                    <a:pt x="882" y="693"/>
                    <a:pt x="1040" y="693"/>
                  </a:cubicBezTo>
                  <a:close/>
                  <a:moveTo>
                    <a:pt x="10995" y="8223"/>
                  </a:moveTo>
                  <a:lnTo>
                    <a:pt x="10995" y="8569"/>
                  </a:lnTo>
                  <a:cubicBezTo>
                    <a:pt x="11027" y="8821"/>
                    <a:pt x="10869" y="8916"/>
                    <a:pt x="10680" y="8916"/>
                  </a:cubicBezTo>
                  <a:lnTo>
                    <a:pt x="1040" y="8916"/>
                  </a:lnTo>
                  <a:cubicBezTo>
                    <a:pt x="851" y="8916"/>
                    <a:pt x="693" y="8758"/>
                    <a:pt x="693" y="8569"/>
                  </a:cubicBezTo>
                  <a:lnTo>
                    <a:pt x="693" y="8223"/>
                  </a:lnTo>
                  <a:close/>
                  <a:moveTo>
                    <a:pt x="6679" y="9641"/>
                  </a:moveTo>
                  <a:lnTo>
                    <a:pt x="6994" y="11027"/>
                  </a:lnTo>
                  <a:lnTo>
                    <a:pt x="4694" y="11027"/>
                  </a:lnTo>
                  <a:lnTo>
                    <a:pt x="5009" y="9641"/>
                  </a:ln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8569"/>
                  </a:lnTo>
                  <a:cubicBezTo>
                    <a:pt x="0" y="9137"/>
                    <a:pt x="473" y="9609"/>
                    <a:pt x="1040" y="9609"/>
                  </a:cubicBezTo>
                  <a:lnTo>
                    <a:pt x="4316" y="9609"/>
                  </a:lnTo>
                  <a:lnTo>
                    <a:pt x="4001" y="10964"/>
                  </a:lnTo>
                  <a:lnTo>
                    <a:pt x="3087" y="10964"/>
                  </a:lnTo>
                  <a:cubicBezTo>
                    <a:pt x="2898" y="10964"/>
                    <a:pt x="2741" y="11121"/>
                    <a:pt x="2741" y="11342"/>
                  </a:cubicBezTo>
                  <a:cubicBezTo>
                    <a:pt x="2741" y="11531"/>
                    <a:pt x="2898" y="11688"/>
                    <a:pt x="3087" y="11688"/>
                  </a:cubicBezTo>
                  <a:lnTo>
                    <a:pt x="8569" y="11688"/>
                  </a:lnTo>
                  <a:cubicBezTo>
                    <a:pt x="8758" y="11688"/>
                    <a:pt x="8916" y="11531"/>
                    <a:pt x="8916" y="11342"/>
                  </a:cubicBezTo>
                  <a:cubicBezTo>
                    <a:pt x="8916" y="11121"/>
                    <a:pt x="8758" y="10964"/>
                    <a:pt x="8569" y="10964"/>
                  </a:cubicBezTo>
                  <a:lnTo>
                    <a:pt x="7656" y="10964"/>
                  </a:lnTo>
                  <a:lnTo>
                    <a:pt x="7341" y="9609"/>
                  </a:lnTo>
                  <a:lnTo>
                    <a:pt x="10649" y="9609"/>
                  </a:lnTo>
                  <a:cubicBezTo>
                    <a:pt x="11216" y="9609"/>
                    <a:pt x="11688" y="9137"/>
                    <a:pt x="11688" y="8569"/>
                  </a:cubicBezTo>
                  <a:lnTo>
                    <a:pt x="11688" y="1008"/>
                  </a:lnTo>
                  <a:cubicBezTo>
                    <a:pt x="11720" y="473"/>
                    <a:pt x="11247" y="0"/>
                    <a:pt x="106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7" name="Google Shape;12542;p89">
              <a:extLst>
                <a:ext uri="{FF2B5EF4-FFF2-40B4-BE49-F238E27FC236}">
                  <a16:creationId xmlns:a16="http://schemas.microsoft.com/office/drawing/2014/main" id="{2D6DD1C0-7A8D-9DF9-D34F-E08258795607}"/>
                </a:ext>
              </a:extLst>
            </p:cNvPr>
            <p:cNvSpPr/>
            <p:nvPr/>
          </p:nvSpPr>
          <p:spPr>
            <a:xfrm>
              <a:off x="-5584800" y="2790150"/>
              <a:ext cx="189850" cy="138050"/>
            </a:xfrm>
            <a:custGeom>
              <a:avLst/>
              <a:gdLst/>
              <a:ahLst/>
              <a:cxnLst/>
              <a:rect l="l" t="t" r="r" b="b"/>
              <a:pathLst>
                <a:path w="7594" h="5522" extrusionOk="0">
                  <a:moveTo>
                    <a:pt x="2994" y="725"/>
                  </a:moveTo>
                  <a:lnTo>
                    <a:pt x="2332" y="1387"/>
                  </a:lnTo>
                  <a:lnTo>
                    <a:pt x="1230" y="1387"/>
                  </a:lnTo>
                  <a:lnTo>
                    <a:pt x="1891" y="725"/>
                  </a:lnTo>
                  <a:close/>
                  <a:moveTo>
                    <a:pt x="3781" y="882"/>
                  </a:moveTo>
                  <a:lnTo>
                    <a:pt x="4349" y="1418"/>
                  </a:lnTo>
                  <a:lnTo>
                    <a:pt x="3246" y="1418"/>
                  </a:lnTo>
                  <a:lnTo>
                    <a:pt x="3781" y="882"/>
                  </a:lnTo>
                  <a:close/>
                  <a:moveTo>
                    <a:pt x="5735" y="756"/>
                  </a:moveTo>
                  <a:lnTo>
                    <a:pt x="6396" y="1418"/>
                  </a:lnTo>
                  <a:lnTo>
                    <a:pt x="5294" y="1418"/>
                  </a:lnTo>
                  <a:lnTo>
                    <a:pt x="4632" y="756"/>
                  </a:lnTo>
                  <a:close/>
                  <a:moveTo>
                    <a:pt x="2175" y="2080"/>
                  </a:moveTo>
                  <a:lnTo>
                    <a:pt x="2868" y="3749"/>
                  </a:lnTo>
                  <a:lnTo>
                    <a:pt x="1198" y="2080"/>
                  </a:lnTo>
                  <a:close/>
                  <a:moveTo>
                    <a:pt x="6396" y="2080"/>
                  </a:moveTo>
                  <a:lnTo>
                    <a:pt x="4727" y="3749"/>
                  </a:lnTo>
                  <a:lnTo>
                    <a:pt x="5420" y="2080"/>
                  </a:lnTo>
                  <a:close/>
                  <a:moveTo>
                    <a:pt x="4664" y="2080"/>
                  </a:moveTo>
                  <a:lnTo>
                    <a:pt x="3781" y="4253"/>
                  </a:lnTo>
                  <a:lnTo>
                    <a:pt x="2931" y="2080"/>
                  </a:lnTo>
                  <a:close/>
                  <a:moveTo>
                    <a:pt x="1734" y="0"/>
                  </a:moveTo>
                  <a:cubicBezTo>
                    <a:pt x="1671" y="0"/>
                    <a:pt x="1545" y="32"/>
                    <a:pt x="1513" y="126"/>
                  </a:cubicBezTo>
                  <a:lnTo>
                    <a:pt x="127" y="1513"/>
                  </a:lnTo>
                  <a:cubicBezTo>
                    <a:pt x="1" y="1670"/>
                    <a:pt x="1" y="1859"/>
                    <a:pt x="127" y="2017"/>
                  </a:cubicBezTo>
                  <a:lnTo>
                    <a:pt x="3561" y="5451"/>
                  </a:lnTo>
                  <a:cubicBezTo>
                    <a:pt x="3624" y="5498"/>
                    <a:pt x="3711" y="5522"/>
                    <a:pt x="3797" y="5522"/>
                  </a:cubicBezTo>
                  <a:cubicBezTo>
                    <a:pt x="3884" y="5522"/>
                    <a:pt x="3970" y="5498"/>
                    <a:pt x="4033" y="5451"/>
                  </a:cubicBezTo>
                  <a:lnTo>
                    <a:pt x="7468" y="2017"/>
                  </a:lnTo>
                  <a:cubicBezTo>
                    <a:pt x="7594" y="1891"/>
                    <a:pt x="7594" y="1702"/>
                    <a:pt x="7499" y="1544"/>
                  </a:cubicBezTo>
                  <a:lnTo>
                    <a:pt x="7468" y="1513"/>
                  </a:lnTo>
                  <a:lnTo>
                    <a:pt x="6081" y="126"/>
                  </a:lnTo>
                  <a:cubicBezTo>
                    <a:pt x="6018" y="32"/>
                    <a:pt x="5924" y="0"/>
                    <a:pt x="58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04" name="Google Shape;12549;p89">
            <a:extLst>
              <a:ext uri="{FF2B5EF4-FFF2-40B4-BE49-F238E27FC236}">
                <a16:creationId xmlns:a16="http://schemas.microsoft.com/office/drawing/2014/main" id="{BC6142B0-11F4-3AA8-7054-F028C13B7975}"/>
              </a:ext>
            </a:extLst>
          </p:cNvPr>
          <p:cNvGrpSpPr/>
          <p:nvPr/>
        </p:nvGrpSpPr>
        <p:grpSpPr>
          <a:xfrm>
            <a:off x="7123221" y="3444127"/>
            <a:ext cx="641288" cy="644698"/>
            <a:chOff x="-3852025" y="2764950"/>
            <a:chExt cx="291450" cy="293000"/>
          </a:xfrm>
          <a:solidFill>
            <a:schemeClr val="bg1"/>
          </a:solidFill>
        </p:grpSpPr>
        <p:sp>
          <p:nvSpPr>
            <p:cNvPr id="214" name="Google Shape;12550;p89">
              <a:extLst>
                <a:ext uri="{FF2B5EF4-FFF2-40B4-BE49-F238E27FC236}">
                  <a16:creationId xmlns:a16="http://schemas.microsoft.com/office/drawing/2014/main" id="{FA36F386-B584-DAA7-1D94-6969763A43E8}"/>
                </a:ext>
              </a:extLst>
            </p:cNvPr>
            <p:cNvSpPr/>
            <p:nvPr/>
          </p:nvSpPr>
          <p:spPr>
            <a:xfrm>
              <a:off x="-3852025" y="2764950"/>
              <a:ext cx="291450" cy="293000"/>
            </a:xfrm>
            <a:custGeom>
              <a:avLst/>
              <a:gdLst/>
              <a:ahLst/>
              <a:cxnLst/>
              <a:rect l="l" t="t" r="r" b="b"/>
              <a:pathLst>
                <a:path w="11658" h="11720" extrusionOk="0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5" name="Google Shape;12551;p89">
              <a:extLst>
                <a:ext uri="{FF2B5EF4-FFF2-40B4-BE49-F238E27FC236}">
                  <a16:creationId xmlns:a16="http://schemas.microsoft.com/office/drawing/2014/main" id="{D2D948AC-C6A4-373D-F82B-67BC5E657F99}"/>
                </a:ext>
              </a:extLst>
            </p:cNvPr>
            <p:cNvSpPr/>
            <p:nvPr/>
          </p:nvSpPr>
          <p:spPr>
            <a:xfrm>
              <a:off x="-3707100" y="2937425"/>
              <a:ext cx="103200" cy="67775"/>
            </a:xfrm>
            <a:custGeom>
              <a:avLst/>
              <a:gdLst/>
              <a:ahLst/>
              <a:cxnLst/>
              <a:rect l="l" t="t" r="r" b="b"/>
              <a:pathLst>
                <a:path w="4128" h="2711" extrusionOk="0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12" name="Google Shape;12555;p89">
            <a:extLst>
              <a:ext uri="{FF2B5EF4-FFF2-40B4-BE49-F238E27FC236}">
                <a16:creationId xmlns:a16="http://schemas.microsoft.com/office/drawing/2014/main" id="{4BE8EED4-5933-4C6A-F3A7-3972CF199219}"/>
              </a:ext>
            </a:extLst>
          </p:cNvPr>
          <p:cNvSpPr/>
          <p:nvPr/>
        </p:nvSpPr>
        <p:spPr>
          <a:xfrm>
            <a:off x="11293045" y="3498723"/>
            <a:ext cx="641288" cy="642992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10649" y="662"/>
                </a:moveTo>
                <a:cubicBezTo>
                  <a:pt x="10838" y="662"/>
                  <a:pt x="10996" y="820"/>
                  <a:pt x="10996" y="1009"/>
                </a:cubicBezTo>
                <a:cubicBezTo>
                  <a:pt x="10996" y="1198"/>
                  <a:pt x="10838" y="1355"/>
                  <a:pt x="10649" y="1355"/>
                </a:cubicBezTo>
                <a:lnTo>
                  <a:pt x="1040" y="1355"/>
                </a:lnTo>
                <a:cubicBezTo>
                  <a:pt x="851" y="1355"/>
                  <a:pt x="694" y="1198"/>
                  <a:pt x="694" y="1009"/>
                </a:cubicBezTo>
                <a:cubicBezTo>
                  <a:pt x="694" y="820"/>
                  <a:pt x="851" y="662"/>
                  <a:pt x="1040" y="662"/>
                </a:cubicBezTo>
                <a:close/>
                <a:moveTo>
                  <a:pt x="10303" y="2049"/>
                </a:moveTo>
                <a:lnTo>
                  <a:pt x="10303" y="7908"/>
                </a:lnTo>
                <a:cubicBezTo>
                  <a:pt x="10334" y="8097"/>
                  <a:pt x="10177" y="8255"/>
                  <a:pt x="9988" y="8255"/>
                </a:cubicBezTo>
                <a:lnTo>
                  <a:pt x="1702" y="8255"/>
                </a:lnTo>
                <a:cubicBezTo>
                  <a:pt x="1513" y="8255"/>
                  <a:pt x="1355" y="8097"/>
                  <a:pt x="1355" y="7908"/>
                </a:cubicBezTo>
                <a:lnTo>
                  <a:pt x="1355" y="2049"/>
                </a:lnTo>
                <a:close/>
                <a:moveTo>
                  <a:pt x="5797" y="10271"/>
                </a:moveTo>
                <a:cubicBezTo>
                  <a:pt x="5986" y="10271"/>
                  <a:pt x="6144" y="10429"/>
                  <a:pt x="6144" y="10618"/>
                </a:cubicBezTo>
                <a:cubicBezTo>
                  <a:pt x="6144" y="10807"/>
                  <a:pt x="5986" y="10964"/>
                  <a:pt x="5797" y="10964"/>
                </a:cubicBezTo>
                <a:cubicBezTo>
                  <a:pt x="5608" y="10964"/>
                  <a:pt x="5451" y="10807"/>
                  <a:pt x="5451" y="10618"/>
                </a:cubicBezTo>
                <a:cubicBezTo>
                  <a:pt x="5451" y="10429"/>
                  <a:pt x="5608" y="10271"/>
                  <a:pt x="5797" y="10271"/>
                </a:cubicBezTo>
                <a:close/>
                <a:moveTo>
                  <a:pt x="1040" y="1"/>
                </a:moveTo>
                <a:cubicBezTo>
                  <a:pt x="473" y="1"/>
                  <a:pt x="1" y="473"/>
                  <a:pt x="1" y="1009"/>
                </a:cubicBezTo>
                <a:cubicBezTo>
                  <a:pt x="1" y="1450"/>
                  <a:pt x="284" y="1828"/>
                  <a:pt x="694" y="1986"/>
                </a:cubicBezTo>
                <a:lnTo>
                  <a:pt x="694" y="7908"/>
                </a:lnTo>
                <a:cubicBezTo>
                  <a:pt x="694" y="8444"/>
                  <a:pt x="1166" y="8917"/>
                  <a:pt x="1702" y="8917"/>
                </a:cubicBezTo>
                <a:lnTo>
                  <a:pt x="5482" y="8917"/>
                </a:lnTo>
                <a:lnTo>
                  <a:pt x="5482" y="9673"/>
                </a:lnTo>
                <a:cubicBezTo>
                  <a:pt x="5104" y="9830"/>
                  <a:pt x="4821" y="10177"/>
                  <a:pt x="4821" y="10649"/>
                </a:cubicBezTo>
                <a:cubicBezTo>
                  <a:pt x="4821" y="11216"/>
                  <a:pt x="5293" y="11689"/>
                  <a:pt x="5829" y="11689"/>
                </a:cubicBezTo>
                <a:cubicBezTo>
                  <a:pt x="6396" y="11689"/>
                  <a:pt x="6869" y="11216"/>
                  <a:pt x="6869" y="10649"/>
                </a:cubicBezTo>
                <a:cubicBezTo>
                  <a:pt x="6869" y="10240"/>
                  <a:pt x="6585" y="9830"/>
                  <a:pt x="6207" y="9673"/>
                </a:cubicBezTo>
                <a:lnTo>
                  <a:pt x="6207" y="8917"/>
                </a:lnTo>
                <a:lnTo>
                  <a:pt x="10019" y="8917"/>
                </a:lnTo>
                <a:cubicBezTo>
                  <a:pt x="10555" y="8917"/>
                  <a:pt x="11027" y="8444"/>
                  <a:pt x="11027" y="7908"/>
                </a:cubicBezTo>
                <a:lnTo>
                  <a:pt x="11027" y="1986"/>
                </a:lnTo>
                <a:cubicBezTo>
                  <a:pt x="11405" y="1828"/>
                  <a:pt x="11657" y="1450"/>
                  <a:pt x="11657" y="1009"/>
                </a:cubicBezTo>
                <a:cubicBezTo>
                  <a:pt x="11657" y="473"/>
                  <a:pt x="11185" y="1"/>
                  <a:pt x="10649" y="1"/>
                </a:cubicBezTo>
                <a:close/>
              </a:path>
            </a:pathLst>
          </a:cu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3" name="Google Shape;12556;p89">
            <a:extLst>
              <a:ext uri="{FF2B5EF4-FFF2-40B4-BE49-F238E27FC236}">
                <a16:creationId xmlns:a16="http://schemas.microsoft.com/office/drawing/2014/main" id="{CF6F37FF-7B1A-1A89-F541-5CB1AD3500D7}"/>
              </a:ext>
            </a:extLst>
          </p:cNvPr>
          <p:cNvSpPr/>
          <p:nvPr/>
        </p:nvSpPr>
        <p:spPr>
          <a:xfrm>
            <a:off x="11416455" y="3670752"/>
            <a:ext cx="415974" cy="185928"/>
          </a:xfrm>
          <a:custGeom>
            <a:avLst/>
            <a:gdLst/>
            <a:ahLst/>
            <a:cxnLst/>
            <a:rect l="l" t="t" r="r" b="b"/>
            <a:pathLst>
              <a:path w="7562" h="3380" extrusionOk="0">
                <a:moveTo>
                  <a:pt x="6553" y="0"/>
                </a:moveTo>
                <a:cubicBezTo>
                  <a:pt x="6144" y="0"/>
                  <a:pt x="6081" y="504"/>
                  <a:pt x="6427" y="662"/>
                </a:cubicBezTo>
                <a:lnTo>
                  <a:pt x="4474" y="2584"/>
                </a:lnTo>
                <a:lnTo>
                  <a:pt x="2647" y="788"/>
                </a:lnTo>
                <a:cubicBezTo>
                  <a:pt x="2584" y="725"/>
                  <a:pt x="2497" y="693"/>
                  <a:pt x="2410" y="693"/>
                </a:cubicBezTo>
                <a:cubicBezTo>
                  <a:pt x="2324" y="693"/>
                  <a:pt x="2237" y="725"/>
                  <a:pt x="2174" y="788"/>
                </a:cubicBezTo>
                <a:lnTo>
                  <a:pt x="126" y="2836"/>
                </a:lnTo>
                <a:cubicBezTo>
                  <a:pt x="0" y="2930"/>
                  <a:pt x="0" y="3182"/>
                  <a:pt x="126" y="3308"/>
                </a:cubicBezTo>
                <a:cubicBezTo>
                  <a:pt x="189" y="3356"/>
                  <a:pt x="276" y="3379"/>
                  <a:pt x="363" y="3379"/>
                </a:cubicBezTo>
                <a:cubicBezTo>
                  <a:pt x="449" y="3379"/>
                  <a:pt x="536" y="3356"/>
                  <a:pt x="599" y="3308"/>
                </a:cubicBezTo>
                <a:lnTo>
                  <a:pt x="2426" y="1481"/>
                </a:lnTo>
                <a:lnTo>
                  <a:pt x="4222" y="3308"/>
                </a:lnTo>
                <a:cubicBezTo>
                  <a:pt x="4285" y="3356"/>
                  <a:pt x="4372" y="3379"/>
                  <a:pt x="4458" y="3379"/>
                </a:cubicBezTo>
                <a:cubicBezTo>
                  <a:pt x="4545" y="3379"/>
                  <a:pt x="4632" y="3356"/>
                  <a:pt x="4695" y="3308"/>
                </a:cubicBezTo>
                <a:lnTo>
                  <a:pt x="6900" y="1134"/>
                </a:lnTo>
                <a:cubicBezTo>
                  <a:pt x="6931" y="1260"/>
                  <a:pt x="7057" y="1355"/>
                  <a:pt x="7215" y="1355"/>
                </a:cubicBezTo>
                <a:cubicBezTo>
                  <a:pt x="7404" y="1355"/>
                  <a:pt x="7562" y="1197"/>
                  <a:pt x="7562" y="1008"/>
                </a:cubicBezTo>
                <a:lnTo>
                  <a:pt x="7562" y="347"/>
                </a:lnTo>
                <a:cubicBezTo>
                  <a:pt x="7562" y="158"/>
                  <a:pt x="7467" y="0"/>
                  <a:pt x="7246" y="0"/>
                </a:cubicBezTo>
                <a:close/>
              </a:path>
            </a:pathLst>
          </a:custGeom>
          <a:solidFill>
            <a:srgbClr val="1CCC5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6" name="Google Shape;12566;p89">
            <a:extLst>
              <a:ext uri="{FF2B5EF4-FFF2-40B4-BE49-F238E27FC236}">
                <a16:creationId xmlns:a16="http://schemas.microsoft.com/office/drawing/2014/main" id="{A21E1774-FF30-25F9-7970-C3E86F2618C0}"/>
              </a:ext>
            </a:extLst>
          </p:cNvPr>
          <p:cNvSpPr/>
          <p:nvPr/>
        </p:nvSpPr>
        <p:spPr>
          <a:xfrm>
            <a:off x="3849155" y="3445603"/>
            <a:ext cx="642992" cy="641232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797" y="2111"/>
                </a:moveTo>
                <a:cubicBezTo>
                  <a:pt x="6175" y="2111"/>
                  <a:pt x="6459" y="2426"/>
                  <a:pt x="6459" y="2773"/>
                </a:cubicBezTo>
                <a:cubicBezTo>
                  <a:pt x="6459" y="3151"/>
                  <a:pt x="6175" y="3466"/>
                  <a:pt x="5797" y="3466"/>
                </a:cubicBezTo>
                <a:cubicBezTo>
                  <a:pt x="5388" y="3466"/>
                  <a:pt x="5104" y="3151"/>
                  <a:pt x="5104" y="2773"/>
                </a:cubicBezTo>
                <a:cubicBezTo>
                  <a:pt x="5104" y="2426"/>
                  <a:pt x="5419" y="2111"/>
                  <a:pt x="5797" y="2111"/>
                </a:cubicBezTo>
                <a:close/>
                <a:moveTo>
                  <a:pt x="6112" y="4159"/>
                </a:moveTo>
                <a:cubicBezTo>
                  <a:pt x="6648" y="4159"/>
                  <a:pt x="7120" y="4631"/>
                  <a:pt x="7120" y="5198"/>
                </a:cubicBezTo>
                <a:lnTo>
                  <a:pt x="7120" y="5545"/>
                </a:lnTo>
                <a:lnTo>
                  <a:pt x="4379" y="5545"/>
                </a:lnTo>
                <a:lnTo>
                  <a:pt x="4379" y="5198"/>
                </a:lnTo>
                <a:cubicBezTo>
                  <a:pt x="4411" y="4600"/>
                  <a:pt x="4884" y="4159"/>
                  <a:pt x="5419" y="4159"/>
                </a:cubicBezTo>
                <a:close/>
                <a:moveTo>
                  <a:pt x="10586" y="662"/>
                </a:moveTo>
                <a:cubicBezTo>
                  <a:pt x="10775" y="662"/>
                  <a:pt x="10932" y="819"/>
                  <a:pt x="10932" y="1008"/>
                </a:cubicBezTo>
                <a:lnTo>
                  <a:pt x="10932" y="5860"/>
                </a:lnTo>
                <a:lnTo>
                  <a:pt x="10996" y="5860"/>
                </a:lnTo>
                <a:cubicBezTo>
                  <a:pt x="10996" y="6049"/>
                  <a:pt x="10838" y="6207"/>
                  <a:pt x="10617" y="6207"/>
                </a:cubicBezTo>
                <a:lnTo>
                  <a:pt x="9483" y="6207"/>
                </a:lnTo>
                <a:cubicBezTo>
                  <a:pt x="9326" y="5829"/>
                  <a:pt x="8979" y="5545"/>
                  <a:pt x="8507" y="5545"/>
                </a:cubicBezTo>
                <a:lnTo>
                  <a:pt x="7845" y="5545"/>
                </a:lnTo>
                <a:lnTo>
                  <a:pt x="7845" y="5198"/>
                </a:lnTo>
                <a:cubicBezTo>
                  <a:pt x="7845" y="4505"/>
                  <a:pt x="7435" y="3938"/>
                  <a:pt x="6837" y="3655"/>
                </a:cubicBezTo>
                <a:cubicBezTo>
                  <a:pt x="7057" y="3403"/>
                  <a:pt x="7152" y="3151"/>
                  <a:pt x="7152" y="2773"/>
                </a:cubicBezTo>
                <a:cubicBezTo>
                  <a:pt x="7152" y="2048"/>
                  <a:pt x="6522" y="1418"/>
                  <a:pt x="5797" y="1418"/>
                </a:cubicBezTo>
                <a:cubicBezTo>
                  <a:pt x="5041" y="1418"/>
                  <a:pt x="4411" y="2048"/>
                  <a:pt x="4411" y="2773"/>
                </a:cubicBezTo>
                <a:cubicBezTo>
                  <a:pt x="4411" y="3088"/>
                  <a:pt x="4537" y="3403"/>
                  <a:pt x="4726" y="3655"/>
                </a:cubicBezTo>
                <a:cubicBezTo>
                  <a:pt x="4127" y="3938"/>
                  <a:pt x="3749" y="4505"/>
                  <a:pt x="3749" y="5198"/>
                </a:cubicBezTo>
                <a:lnTo>
                  <a:pt x="3749" y="5545"/>
                </a:lnTo>
                <a:lnTo>
                  <a:pt x="3056" y="5545"/>
                </a:lnTo>
                <a:cubicBezTo>
                  <a:pt x="2647" y="5545"/>
                  <a:pt x="2237" y="5829"/>
                  <a:pt x="2080" y="6207"/>
                </a:cubicBezTo>
                <a:lnTo>
                  <a:pt x="977" y="6207"/>
                </a:lnTo>
                <a:cubicBezTo>
                  <a:pt x="788" y="6207"/>
                  <a:pt x="630" y="6049"/>
                  <a:pt x="630" y="5860"/>
                </a:cubicBezTo>
                <a:lnTo>
                  <a:pt x="630" y="1008"/>
                </a:lnTo>
                <a:cubicBezTo>
                  <a:pt x="630" y="819"/>
                  <a:pt x="788" y="662"/>
                  <a:pt x="977" y="662"/>
                </a:cubicBezTo>
                <a:close/>
                <a:moveTo>
                  <a:pt x="8538" y="6175"/>
                </a:moveTo>
                <a:cubicBezTo>
                  <a:pt x="8759" y="6175"/>
                  <a:pt x="8916" y="6333"/>
                  <a:pt x="8916" y="6522"/>
                </a:cubicBezTo>
                <a:cubicBezTo>
                  <a:pt x="8853" y="6711"/>
                  <a:pt x="8696" y="6868"/>
                  <a:pt x="8538" y="6868"/>
                </a:cubicBezTo>
                <a:lnTo>
                  <a:pt x="3088" y="6868"/>
                </a:lnTo>
                <a:cubicBezTo>
                  <a:pt x="2867" y="6868"/>
                  <a:pt x="2710" y="6711"/>
                  <a:pt x="2710" y="6522"/>
                </a:cubicBezTo>
                <a:cubicBezTo>
                  <a:pt x="2710" y="6333"/>
                  <a:pt x="2867" y="6175"/>
                  <a:pt x="3088" y="6175"/>
                </a:cubicBezTo>
                <a:close/>
                <a:moveTo>
                  <a:pt x="8160" y="7593"/>
                </a:moveTo>
                <a:lnTo>
                  <a:pt x="7561" y="11027"/>
                </a:lnTo>
                <a:lnTo>
                  <a:pt x="4033" y="11027"/>
                </a:lnTo>
                <a:lnTo>
                  <a:pt x="3466" y="7593"/>
                </a:lnTo>
                <a:close/>
                <a:moveTo>
                  <a:pt x="1008" y="0"/>
                </a:moveTo>
                <a:cubicBezTo>
                  <a:pt x="473" y="0"/>
                  <a:pt x="0" y="473"/>
                  <a:pt x="0" y="1008"/>
                </a:cubicBezTo>
                <a:lnTo>
                  <a:pt x="0" y="5860"/>
                </a:lnTo>
                <a:cubicBezTo>
                  <a:pt x="0" y="6396"/>
                  <a:pt x="473" y="6868"/>
                  <a:pt x="1008" y="6868"/>
                </a:cubicBezTo>
                <a:lnTo>
                  <a:pt x="2111" y="6868"/>
                </a:lnTo>
                <a:cubicBezTo>
                  <a:pt x="2237" y="7183"/>
                  <a:pt x="2489" y="7435"/>
                  <a:pt x="2804" y="7498"/>
                </a:cubicBezTo>
                <a:lnTo>
                  <a:pt x="3434" y="11373"/>
                </a:lnTo>
                <a:cubicBezTo>
                  <a:pt x="3466" y="11531"/>
                  <a:pt x="3592" y="11657"/>
                  <a:pt x="3781" y="11657"/>
                </a:cubicBezTo>
                <a:lnTo>
                  <a:pt x="7877" y="11657"/>
                </a:lnTo>
                <a:cubicBezTo>
                  <a:pt x="8034" y="11657"/>
                  <a:pt x="8192" y="11531"/>
                  <a:pt x="8223" y="11373"/>
                </a:cubicBezTo>
                <a:lnTo>
                  <a:pt x="8853" y="7498"/>
                </a:lnTo>
                <a:cubicBezTo>
                  <a:pt x="9168" y="7435"/>
                  <a:pt x="9420" y="7183"/>
                  <a:pt x="9546" y="6868"/>
                </a:cubicBezTo>
                <a:lnTo>
                  <a:pt x="10680" y="6868"/>
                </a:lnTo>
                <a:cubicBezTo>
                  <a:pt x="11216" y="6868"/>
                  <a:pt x="11689" y="6396"/>
                  <a:pt x="11689" y="5860"/>
                </a:cubicBezTo>
                <a:lnTo>
                  <a:pt x="11689" y="1008"/>
                </a:lnTo>
                <a:cubicBezTo>
                  <a:pt x="11657" y="473"/>
                  <a:pt x="11185" y="0"/>
                  <a:pt x="1061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07" name="Google Shape;12580;p89">
            <a:extLst>
              <a:ext uri="{FF2B5EF4-FFF2-40B4-BE49-F238E27FC236}">
                <a16:creationId xmlns:a16="http://schemas.microsoft.com/office/drawing/2014/main" id="{00B22CB8-01B6-8F28-72AD-C9C2B1DA39EB}"/>
              </a:ext>
            </a:extLst>
          </p:cNvPr>
          <p:cNvGrpSpPr/>
          <p:nvPr/>
        </p:nvGrpSpPr>
        <p:grpSpPr>
          <a:xfrm>
            <a:off x="8092870" y="3444980"/>
            <a:ext cx="414267" cy="642992"/>
            <a:chOff x="-3443250" y="2765725"/>
            <a:chExt cx="188275" cy="292225"/>
          </a:xfrm>
          <a:solidFill>
            <a:schemeClr val="bg1"/>
          </a:solidFill>
        </p:grpSpPr>
        <p:sp>
          <p:nvSpPr>
            <p:cNvPr id="208" name="Google Shape;12581;p89">
              <a:extLst>
                <a:ext uri="{FF2B5EF4-FFF2-40B4-BE49-F238E27FC236}">
                  <a16:creationId xmlns:a16="http://schemas.microsoft.com/office/drawing/2014/main" id="{115B3D04-0C1F-E1CC-401E-48E0E3DF06D2}"/>
                </a:ext>
              </a:extLst>
            </p:cNvPr>
            <p:cNvSpPr/>
            <p:nvPr/>
          </p:nvSpPr>
          <p:spPr>
            <a:xfrm>
              <a:off x="-3443250" y="2765725"/>
              <a:ext cx="188275" cy="292225"/>
            </a:xfrm>
            <a:custGeom>
              <a:avLst/>
              <a:gdLst/>
              <a:ahLst/>
              <a:cxnLst/>
              <a:rect l="l" t="t" r="r" b="b"/>
              <a:pathLst>
                <a:path w="7531" h="11689" extrusionOk="0">
                  <a:moveTo>
                    <a:pt x="6491" y="662"/>
                  </a:moveTo>
                  <a:cubicBezTo>
                    <a:pt x="6711" y="662"/>
                    <a:pt x="6869" y="820"/>
                    <a:pt x="6869" y="1009"/>
                  </a:cubicBezTo>
                  <a:lnTo>
                    <a:pt x="6869" y="7908"/>
                  </a:lnTo>
                  <a:cubicBezTo>
                    <a:pt x="6869" y="8097"/>
                    <a:pt x="6711" y="8255"/>
                    <a:pt x="6491" y="8255"/>
                  </a:cubicBezTo>
                  <a:lnTo>
                    <a:pt x="1040" y="8255"/>
                  </a:lnTo>
                  <a:cubicBezTo>
                    <a:pt x="851" y="8255"/>
                    <a:pt x="694" y="8097"/>
                    <a:pt x="694" y="7908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4821" y="8948"/>
                  </a:moveTo>
                  <a:lnTo>
                    <a:pt x="4821" y="10996"/>
                  </a:lnTo>
                  <a:lnTo>
                    <a:pt x="2773" y="10996"/>
                  </a:lnTo>
                  <a:lnTo>
                    <a:pt x="2773" y="8948"/>
                  </a:ln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09"/>
                  </a:cubicBezTo>
                  <a:lnTo>
                    <a:pt x="1" y="7908"/>
                  </a:lnTo>
                  <a:cubicBezTo>
                    <a:pt x="1" y="8475"/>
                    <a:pt x="473" y="8917"/>
                    <a:pt x="1040" y="8917"/>
                  </a:cubicBezTo>
                  <a:lnTo>
                    <a:pt x="2049" y="8917"/>
                  </a:lnTo>
                  <a:lnTo>
                    <a:pt x="2049" y="10964"/>
                  </a:lnTo>
                  <a:lnTo>
                    <a:pt x="1040" y="10964"/>
                  </a:lnTo>
                  <a:cubicBezTo>
                    <a:pt x="851" y="10964"/>
                    <a:pt x="694" y="11122"/>
                    <a:pt x="694" y="11342"/>
                  </a:cubicBezTo>
                  <a:cubicBezTo>
                    <a:pt x="694" y="11531"/>
                    <a:pt x="851" y="11689"/>
                    <a:pt x="1040" y="11689"/>
                  </a:cubicBezTo>
                  <a:lnTo>
                    <a:pt x="6491" y="11689"/>
                  </a:lnTo>
                  <a:cubicBezTo>
                    <a:pt x="6711" y="11689"/>
                    <a:pt x="6869" y="11531"/>
                    <a:pt x="6869" y="11342"/>
                  </a:cubicBezTo>
                  <a:cubicBezTo>
                    <a:pt x="6869" y="11122"/>
                    <a:pt x="6711" y="10964"/>
                    <a:pt x="6491" y="10964"/>
                  </a:cubicBezTo>
                  <a:lnTo>
                    <a:pt x="5483" y="10964"/>
                  </a:lnTo>
                  <a:lnTo>
                    <a:pt x="5483" y="8917"/>
                  </a:lnTo>
                  <a:lnTo>
                    <a:pt x="6491" y="8917"/>
                  </a:lnTo>
                  <a:cubicBezTo>
                    <a:pt x="7058" y="8917"/>
                    <a:pt x="7531" y="8475"/>
                    <a:pt x="7531" y="7908"/>
                  </a:cubicBezTo>
                  <a:lnTo>
                    <a:pt x="7531" y="1009"/>
                  </a:lnTo>
                  <a:cubicBezTo>
                    <a:pt x="7531" y="442"/>
                    <a:pt x="7089" y="1"/>
                    <a:pt x="64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9" name="Google Shape;12582;p89">
              <a:extLst>
                <a:ext uri="{FF2B5EF4-FFF2-40B4-BE49-F238E27FC236}">
                  <a16:creationId xmlns:a16="http://schemas.microsoft.com/office/drawing/2014/main" id="{E5A1AB0F-928A-A678-4B2C-EECFB0C20F15}"/>
                </a:ext>
              </a:extLst>
            </p:cNvPr>
            <p:cNvSpPr/>
            <p:nvPr/>
          </p:nvSpPr>
          <p:spPr>
            <a:xfrm>
              <a:off x="-3411725" y="2799375"/>
              <a:ext cx="124450" cy="86100"/>
            </a:xfrm>
            <a:custGeom>
              <a:avLst/>
              <a:gdLst/>
              <a:ahLst/>
              <a:cxnLst/>
              <a:rect l="l" t="t" r="r" b="b"/>
              <a:pathLst>
                <a:path w="4978" h="3444" extrusionOk="0">
                  <a:moveTo>
                    <a:pt x="1859" y="1144"/>
                  </a:moveTo>
                  <a:lnTo>
                    <a:pt x="2678" y="2750"/>
                  </a:lnTo>
                  <a:lnTo>
                    <a:pt x="1040" y="2750"/>
                  </a:lnTo>
                  <a:lnTo>
                    <a:pt x="1859" y="1144"/>
                  </a:lnTo>
                  <a:close/>
                  <a:moveTo>
                    <a:pt x="3151" y="1049"/>
                  </a:moveTo>
                  <a:lnTo>
                    <a:pt x="4033" y="2782"/>
                  </a:lnTo>
                  <a:lnTo>
                    <a:pt x="3403" y="2782"/>
                  </a:lnTo>
                  <a:lnTo>
                    <a:pt x="3403" y="2750"/>
                  </a:lnTo>
                  <a:lnTo>
                    <a:pt x="2804" y="1553"/>
                  </a:lnTo>
                  <a:lnTo>
                    <a:pt x="3151" y="1049"/>
                  </a:lnTo>
                  <a:close/>
                  <a:moveTo>
                    <a:pt x="3213" y="1"/>
                  </a:moveTo>
                  <a:cubicBezTo>
                    <a:pt x="3110" y="1"/>
                    <a:pt x="3003" y="48"/>
                    <a:pt x="2930" y="135"/>
                  </a:cubicBezTo>
                  <a:lnTo>
                    <a:pt x="2457" y="829"/>
                  </a:lnTo>
                  <a:lnTo>
                    <a:pt x="2142" y="198"/>
                  </a:lnTo>
                  <a:cubicBezTo>
                    <a:pt x="2079" y="72"/>
                    <a:pt x="1961" y="9"/>
                    <a:pt x="1839" y="9"/>
                  </a:cubicBezTo>
                  <a:cubicBezTo>
                    <a:pt x="1717" y="9"/>
                    <a:pt x="1591" y="72"/>
                    <a:pt x="1512" y="198"/>
                  </a:cubicBezTo>
                  <a:lnTo>
                    <a:pt x="126" y="2939"/>
                  </a:lnTo>
                  <a:cubicBezTo>
                    <a:pt x="0" y="3191"/>
                    <a:pt x="158" y="3443"/>
                    <a:pt x="441" y="3443"/>
                  </a:cubicBezTo>
                  <a:lnTo>
                    <a:pt x="4537" y="3443"/>
                  </a:lnTo>
                  <a:cubicBezTo>
                    <a:pt x="4757" y="3443"/>
                    <a:pt x="4978" y="3191"/>
                    <a:pt x="4852" y="2939"/>
                  </a:cubicBezTo>
                  <a:lnTo>
                    <a:pt x="3497" y="198"/>
                  </a:lnTo>
                  <a:cubicBezTo>
                    <a:pt x="3446" y="63"/>
                    <a:pt x="3332" y="1"/>
                    <a:pt x="3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0" name="Google Shape;12583;p89">
              <a:extLst>
                <a:ext uri="{FF2B5EF4-FFF2-40B4-BE49-F238E27FC236}">
                  <a16:creationId xmlns:a16="http://schemas.microsoft.com/office/drawing/2014/main" id="{554DF25E-5BE0-D9FF-30FC-85AB3E848335}"/>
                </a:ext>
              </a:extLst>
            </p:cNvPr>
            <p:cNvSpPr/>
            <p:nvPr/>
          </p:nvSpPr>
          <p:spPr>
            <a:xfrm>
              <a:off x="-3392825" y="2903575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19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1" name="Google Shape;12584;p89">
              <a:extLst>
                <a:ext uri="{FF2B5EF4-FFF2-40B4-BE49-F238E27FC236}">
                  <a16:creationId xmlns:a16="http://schemas.microsoft.com/office/drawing/2014/main" id="{7F32F525-DB58-18EE-D079-0923CFFAB5EE}"/>
                </a:ext>
              </a:extLst>
            </p:cNvPr>
            <p:cNvSpPr/>
            <p:nvPr/>
          </p:nvSpPr>
          <p:spPr>
            <a:xfrm>
              <a:off x="-3392825" y="2938225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19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2" name="Google Shape;12422;p89">
            <a:extLst>
              <a:ext uri="{FF2B5EF4-FFF2-40B4-BE49-F238E27FC236}">
                <a16:creationId xmlns:a16="http://schemas.microsoft.com/office/drawing/2014/main" id="{DA8887A1-039D-0AC4-64F8-26344FFE1CF1}"/>
              </a:ext>
            </a:extLst>
          </p:cNvPr>
          <p:cNvSpPr/>
          <p:nvPr/>
        </p:nvSpPr>
        <p:spPr>
          <a:xfrm>
            <a:off x="516940" y="1444849"/>
            <a:ext cx="660320" cy="644314"/>
          </a:xfrm>
          <a:custGeom>
            <a:avLst/>
            <a:gdLst/>
            <a:ahLst/>
            <a:cxnLst/>
            <a:rect l="l" t="t" r="r" b="b"/>
            <a:pathLst>
              <a:path w="12004" h="11713" extrusionOk="0">
                <a:moveTo>
                  <a:pt x="8633" y="2088"/>
                </a:moveTo>
                <a:cubicBezTo>
                  <a:pt x="8900" y="2088"/>
                  <a:pt x="9168" y="2182"/>
                  <a:pt x="9357" y="2371"/>
                </a:cubicBezTo>
                <a:cubicBezTo>
                  <a:pt x="9767" y="2781"/>
                  <a:pt x="9767" y="3442"/>
                  <a:pt x="9357" y="3820"/>
                </a:cubicBezTo>
                <a:lnTo>
                  <a:pt x="8128" y="5018"/>
                </a:lnTo>
                <a:cubicBezTo>
                  <a:pt x="7939" y="4702"/>
                  <a:pt x="7750" y="4419"/>
                  <a:pt x="7498" y="4135"/>
                </a:cubicBezTo>
                <a:cubicBezTo>
                  <a:pt x="7278" y="3915"/>
                  <a:pt x="6994" y="3726"/>
                  <a:pt x="6679" y="3568"/>
                </a:cubicBezTo>
                <a:lnTo>
                  <a:pt x="7908" y="2371"/>
                </a:lnTo>
                <a:cubicBezTo>
                  <a:pt x="8097" y="2182"/>
                  <a:pt x="8365" y="2088"/>
                  <a:pt x="8633" y="2088"/>
                </a:cubicBezTo>
                <a:close/>
                <a:moveTo>
                  <a:pt x="5230" y="5333"/>
                </a:moveTo>
                <a:cubicBezTo>
                  <a:pt x="5514" y="5333"/>
                  <a:pt x="5829" y="5396"/>
                  <a:pt x="6018" y="5648"/>
                </a:cubicBezTo>
                <a:cubicBezTo>
                  <a:pt x="6207" y="5837"/>
                  <a:pt x="6333" y="6120"/>
                  <a:pt x="6333" y="6435"/>
                </a:cubicBezTo>
                <a:cubicBezTo>
                  <a:pt x="6049" y="6435"/>
                  <a:pt x="5766" y="6309"/>
                  <a:pt x="5545" y="6120"/>
                </a:cubicBezTo>
                <a:cubicBezTo>
                  <a:pt x="5356" y="5931"/>
                  <a:pt x="5230" y="5648"/>
                  <a:pt x="5230" y="5333"/>
                </a:cubicBezTo>
                <a:close/>
                <a:moveTo>
                  <a:pt x="8617" y="717"/>
                </a:moveTo>
                <a:cubicBezTo>
                  <a:pt x="9223" y="717"/>
                  <a:pt x="9830" y="953"/>
                  <a:pt x="10302" y="1426"/>
                </a:cubicBezTo>
                <a:cubicBezTo>
                  <a:pt x="11247" y="2340"/>
                  <a:pt x="11247" y="3883"/>
                  <a:pt x="10302" y="4828"/>
                </a:cubicBezTo>
                <a:lnTo>
                  <a:pt x="8381" y="6719"/>
                </a:lnTo>
                <a:cubicBezTo>
                  <a:pt x="8412" y="6404"/>
                  <a:pt x="8412" y="6089"/>
                  <a:pt x="8349" y="5774"/>
                </a:cubicBezTo>
                <a:lnTo>
                  <a:pt x="9798" y="4356"/>
                </a:lnTo>
                <a:cubicBezTo>
                  <a:pt x="10460" y="3663"/>
                  <a:pt x="10460" y="2560"/>
                  <a:pt x="9798" y="1930"/>
                </a:cubicBezTo>
                <a:cubicBezTo>
                  <a:pt x="9467" y="1599"/>
                  <a:pt x="9034" y="1434"/>
                  <a:pt x="8601" y="1434"/>
                </a:cubicBezTo>
                <a:cubicBezTo>
                  <a:pt x="8168" y="1434"/>
                  <a:pt x="7735" y="1599"/>
                  <a:pt x="7404" y="1930"/>
                </a:cubicBezTo>
                <a:cubicBezTo>
                  <a:pt x="7309" y="2025"/>
                  <a:pt x="5356" y="3946"/>
                  <a:pt x="5073" y="4230"/>
                </a:cubicBezTo>
                <a:cubicBezTo>
                  <a:pt x="4411" y="4892"/>
                  <a:pt x="4411" y="5963"/>
                  <a:pt x="5073" y="6624"/>
                </a:cubicBezTo>
                <a:cubicBezTo>
                  <a:pt x="5356" y="6908"/>
                  <a:pt x="5671" y="7065"/>
                  <a:pt x="6049" y="7097"/>
                </a:cubicBezTo>
                <a:lnTo>
                  <a:pt x="5514" y="7664"/>
                </a:lnTo>
                <a:cubicBezTo>
                  <a:pt x="5167" y="7538"/>
                  <a:pt x="4883" y="7349"/>
                  <a:pt x="4600" y="7097"/>
                </a:cubicBezTo>
                <a:cubicBezTo>
                  <a:pt x="3655" y="6152"/>
                  <a:pt x="3655" y="4671"/>
                  <a:pt x="4600" y="3726"/>
                </a:cubicBezTo>
                <a:lnTo>
                  <a:pt x="6931" y="1426"/>
                </a:lnTo>
                <a:cubicBezTo>
                  <a:pt x="7404" y="953"/>
                  <a:pt x="8010" y="717"/>
                  <a:pt x="8617" y="717"/>
                </a:cubicBezTo>
                <a:close/>
                <a:moveTo>
                  <a:pt x="3497" y="6719"/>
                </a:moveTo>
                <a:cubicBezTo>
                  <a:pt x="3655" y="7034"/>
                  <a:pt x="3844" y="7286"/>
                  <a:pt x="4127" y="7569"/>
                </a:cubicBezTo>
                <a:cubicBezTo>
                  <a:pt x="4348" y="7821"/>
                  <a:pt x="4663" y="8042"/>
                  <a:pt x="4978" y="8168"/>
                </a:cubicBezTo>
                <a:lnTo>
                  <a:pt x="3812" y="9334"/>
                </a:lnTo>
                <a:cubicBezTo>
                  <a:pt x="3608" y="9538"/>
                  <a:pt x="3340" y="9641"/>
                  <a:pt x="3076" y="9641"/>
                </a:cubicBezTo>
                <a:cubicBezTo>
                  <a:pt x="2812" y="9641"/>
                  <a:pt x="2552" y="9538"/>
                  <a:pt x="2363" y="9334"/>
                </a:cubicBezTo>
                <a:cubicBezTo>
                  <a:pt x="1954" y="8956"/>
                  <a:pt x="1954" y="8294"/>
                  <a:pt x="2363" y="7884"/>
                </a:cubicBezTo>
                <a:lnTo>
                  <a:pt x="3497" y="6719"/>
                </a:lnTo>
                <a:close/>
                <a:moveTo>
                  <a:pt x="6112" y="4135"/>
                </a:moveTo>
                <a:cubicBezTo>
                  <a:pt x="6396" y="4261"/>
                  <a:pt x="6742" y="4450"/>
                  <a:pt x="6963" y="4702"/>
                </a:cubicBezTo>
                <a:cubicBezTo>
                  <a:pt x="7908" y="5648"/>
                  <a:pt x="7908" y="7128"/>
                  <a:pt x="6963" y="8073"/>
                </a:cubicBezTo>
                <a:lnTo>
                  <a:pt x="4757" y="10342"/>
                </a:lnTo>
                <a:cubicBezTo>
                  <a:pt x="4285" y="10814"/>
                  <a:pt x="3671" y="11051"/>
                  <a:pt x="3056" y="11051"/>
                </a:cubicBezTo>
                <a:cubicBezTo>
                  <a:pt x="2442" y="11051"/>
                  <a:pt x="1828" y="10814"/>
                  <a:pt x="1355" y="10342"/>
                </a:cubicBezTo>
                <a:cubicBezTo>
                  <a:pt x="945" y="9901"/>
                  <a:pt x="662" y="9271"/>
                  <a:pt x="662" y="8641"/>
                </a:cubicBezTo>
                <a:cubicBezTo>
                  <a:pt x="662" y="8010"/>
                  <a:pt x="882" y="7380"/>
                  <a:pt x="1355" y="6939"/>
                </a:cubicBezTo>
                <a:lnTo>
                  <a:pt x="3214" y="5081"/>
                </a:lnTo>
                <a:lnTo>
                  <a:pt x="3214" y="5081"/>
                </a:lnTo>
                <a:cubicBezTo>
                  <a:pt x="3182" y="5396"/>
                  <a:pt x="3214" y="5679"/>
                  <a:pt x="3245" y="5994"/>
                </a:cubicBezTo>
                <a:lnTo>
                  <a:pt x="1828" y="7443"/>
                </a:lnTo>
                <a:cubicBezTo>
                  <a:pt x="1166" y="8105"/>
                  <a:pt x="1166" y="9176"/>
                  <a:pt x="1828" y="9838"/>
                </a:cubicBezTo>
                <a:cubicBezTo>
                  <a:pt x="2174" y="10184"/>
                  <a:pt x="2623" y="10358"/>
                  <a:pt x="3064" y="10358"/>
                </a:cubicBezTo>
                <a:cubicBezTo>
                  <a:pt x="3505" y="10358"/>
                  <a:pt x="3938" y="10184"/>
                  <a:pt x="4253" y="9838"/>
                </a:cubicBezTo>
                <a:lnTo>
                  <a:pt x="6490" y="7569"/>
                </a:lnTo>
                <a:cubicBezTo>
                  <a:pt x="7152" y="6908"/>
                  <a:pt x="7152" y="5837"/>
                  <a:pt x="6490" y="5175"/>
                </a:cubicBezTo>
                <a:cubicBezTo>
                  <a:pt x="6207" y="4892"/>
                  <a:pt x="5892" y="4734"/>
                  <a:pt x="5514" y="4702"/>
                </a:cubicBezTo>
                <a:lnTo>
                  <a:pt x="6112" y="4135"/>
                </a:lnTo>
                <a:close/>
                <a:moveTo>
                  <a:pt x="8585" y="0"/>
                </a:moveTo>
                <a:cubicBezTo>
                  <a:pt x="7798" y="0"/>
                  <a:pt x="7010" y="308"/>
                  <a:pt x="6396" y="922"/>
                </a:cubicBezTo>
                <a:lnTo>
                  <a:pt x="4096" y="3190"/>
                </a:lnTo>
                <a:lnTo>
                  <a:pt x="882" y="6467"/>
                </a:lnTo>
                <a:cubicBezTo>
                  <a:pt x="315" y="7065"/>
                  <a:pt x="0" y="7821"/>
                  <a:pt x="0" y="8641"/>
                </a:cubicBezTo>
                <a:cubicBezTo>
                  <a:pt x="0" y="9460"/>
                  <a:pt x="315" y="10247"/>
                  <a:pt x="882" y="10814"/>
                </a:cubicBezTo>
                <a:cubicBezTo>
                  <a:pt x="1497" y="11413"/>
                  <a:pt x="2284" y="11712"/>
                  <a:pt x="3072" y="11712"/>
                </a:cubicBezTo>
                <a:cubicBezTo>
                  <a:pt x="3860" y="11712"/>
                  <a:pt x="4647" y="11413"/>
                  <a:pt x="5262" y="10814"/>
                </a:cubicBezTo>
                <a:cubicBezTo>
                  <a:pt x="8034" y="8010"/>
                  <a:pt x="6837" y="9145"/>
                  <a:pt x="10775" y="5301"/>
                </a:cubicBezTo>
                <a:cubicBezTo>
                  <a:pt x="12004" y="4072"/>
                  <a:pt x="12004" y="2151"/>
                  <a:pt x="10775" y="922"/>
                </a:cubicBezTo>
                <a:cubicBezTo>
                  <a:pt x="10161" y="308"/>
                  <a:pt x="9373" y="0"/>
                  <a:pt x="858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53" name="Google Shape;12427;p89">
            <a:extLst>
              <a:ext uri="{FF2B5EF4-FFF2-40B4-BE49-F238E27FC236}">
                <a16:creationId xmlns:a16="http://schemas.microsoft.com/office/drawing/2014/main" id="{04DFF8D2-154A-F80A-A40F-BD9E6489D44C}"/>
              </a:ext>
            </a:extLst>
          </p:cNvPr>
          <p:cNvGrpSpPr/>
          <p:nvPr/>
        </p:nvGrpSpPr>
        <p:grpSpPr>
          <a:xfrm>
            <a:off x="4643513" y="1446773"/>
            <a:ext cx="644752" cy="640848"/>
            <a:chOff x="-4932650" y="2046625"/>
            <a:chExt cx="293025" cy="291250"/>
          </a:xfrm>
          <a:solidFill>
            <a:schemeClr val="bg1"/>
          </a:solidFill>
        </p:grpSpPr>
        <p:sp>
          <p:nvSpPr>
            <p:cNvPr id="192" name="Google Shape;12428;p89">
              <a:extLst>
                <a:ext uri="{FF2B5EF4-FFF2-40B4-BE49-F238E27FC236}">
                  <a16:creationId xmlns:a16="http://schemas.microsoft.com/office/drawing/2014/main" id="{156DC406-6CBE-403B-60EE-4ABDE7365B57}"/>
                </a:ext>
              </a:extLst>
            </p:cNvPr>
            <p:cNvSpPr/>
            <p:nvPr/>
          </p:nvSpPr>
          <p:spPr>
            <a:xfrm>
              <a:off x="-4932650" y="2046625"/>
              <a:ext cx="293025" cy="291250"/>
            </a:xfrm>
            <a:custGeom>
              <a:avLst/>
              <a:gdLst/>
              <a:ahLst/>
              <a:cxnLst/>
              <a:rect l="l" t="t" r="r" b="b"/>
              <a:pathLst>
                <a:path w="11721" h="11650" extrusionOk="0">
                  <a:moveTo>
                    <a:pt x="7625" y="694"/>
                  </a:moveTo>
                  <a:cubicBezTo>
                    <a:pt x="9515" y="694"/>
                    <a:pt x="11059" y="2206"/>
                    <a:pt x="11059" y="4096"/>
                  </a:cubicBezTo>
                  <a:cubicBezTo>
                    <a:pt x="11059" y="5987"/>
                    <a:pt x="9515" y="7530"/>
                    <a:pt x="7625" y="7530"/>
                  </a:cubicBezTo>
                  <a:cubicBezTo>
                    <a:pt x="5735" y="7530"/>
                    <a:pt x="4223" y="5987"/>
                    <a:pt x="4223" y="4096"/>
                  </a:cubicBezTo>
                  <a:cubicBezTo>
                    <a:pt x="4223" y="2206"/>
                    <a:pt x="5735" y="694"/>
                    <a:pt x="7625" y="694"/>
                  </a:cubicBezTo>
                  <a:close/>
                  <a:moveTo>
                    <a:pt x="3344" y="8066"/>
                  </a:moveTo>
                  <a:cubicBezTo>
                    <a:pt x="3435" y="8066"/>
                    <a:pt x="3529" y="8098"/>
                    <a:pt x="3593" y="8161"/>
                  </a:cubicBezTo>
                  <a:cubicBezTo>
                    <a:pt x="3719" y="8287"/>
                    <a:pt x="3719" y="8507"/>
                    <a:pt x="3593" y="8633"/>
                  </a:cubicBezTo>
                  <a:lnTo>
                    <a:pt x="1324" y="10870"/>
                  </a:lnTo>
                  <a:cubicBezTo>
                    <a:pt x="1277" y="10933"/>
                    <a:pt x="1190" y="10964"/>
                    <a:pt x="1100" y="10964"/>
                  </a:cubicBezTo>
                  <a:cubicBezTo>
                    <a:pt x="1009" y="10964"/>
                    <a:pt x="915" y="10933"/>
                    <a:pt x="852" y="10870"/>
                  </a:cubicBezTo>
                  <a:cubicBezTo>
                    <a:pt x="757" y="10744"/>
                    <a:pt x="757" y="10523"/>
                    <a:pt x="852" y="10397"/>
                  </a:cubicBezTo>
                  <a:lnTo>
                    <a:pt x="3120" y="8161"/>
                  </a:lnTo>
                  <a:cubicBezTo>
                    <a:pt x="3167" y="8098"/>
                    <a:pt x="3254" y="8066"/>
                    <a:pt x="3344" y="8066"/>
                  </a:cubicBezTo>
                  <a:close/>
                  <a:moveTo>
                    <a:pt x="7625" y="1"/>
                  </a:moveTo>
                  <a:cubicBezTo>
                    <a:pt x="5357" y="1"/>
                    <a:pt x="3529" y="1860"/>
                    <a:pt x="3529" y="4096"/>
                  </a:cubicBezTo>
                  <a:cubicBezTo>
                    <a:pt x="3529" y="5136"/>
                    <a:pt x="3908" y="6050"/>
                    <a:pt x="4538" y="6743"/>
                  </a:cubicBezTo>
                  <a:lnTo>
                    <a:pt x="3813" y="7467"/>
                  </a:lnTo>
                  <a:cubicBezTo>
                    <a:pt x="3673" y="7386"/>
                    <a:pt x="3520" y="7347"/>
                    <a:pt x="3367" y="7347"/>
                  </a:cubicBezTo>
                  <a:cubicBezTo>
                    <a:pt x="3106" y="7347"/>
                    <a:pt x="2846" y="7458"/>
                    <a:pt x="2647" y="7656"/>
                  </a:cubicBezTo>
                  <a:lnTo>
                    <a:pt x="379" y="9893"/>
                  </a:lnTo>
                  <a:cubicBezTo>
                    <a:pt x="1" y="10271"/>
                    <a:pt x="1" y="10964"/>
                    <a:pt x="379" y="11343"/>
                  </a:cubicBezTo>
                  <a:cubicBezTo>
                    <a:pt x="584" y="11547"/>
                    <a:pt x="852" y="11650"/>
                    <a:pt x="1119" y="11650"/>
                  </a:cubicBezTo>
                  <a:cubicBezTo>
                    <a:pt x="1387" y="11650"/>
                    <a:pt x="1655" y="11547"/>
                    <a:pt x="1860" y="11343"/>
                  </a:cubicBezTo>
                  <a:lnTo>
                    <a:pt x="4097" y="9106"/>
                  </a:lnTo>
                  <a:cubicBezTo>
                    <a:pt x="4412" y="8791"/>
                    <a:pt x="4506" y="8318"/>
                    <a:pt x="4286" y="7909"/>
                  </a:cubicBezTo>
                  <a:lnTo>
                    <a:pt x="5010" y="7215"/>
                  </a:lnTo>
                  <a:cubicBezTo>
                    <a:pt x="5703" y="7814"/>
                    <a:pt x="6648" y="8192"/>
                    <a:pt x="7625" y="8192"/>
                  </a:cubicBezTo>
                  <a:cubicBezTo>
                    <a:pt x="9925" y="8192"/>
                    <a:pt x="11721" y="6333"/>
                    <a:pt x="11721" y="4096"/>
                  </a:cubicBezTo>
                  <a:cubicBezTo>
                    <a:pt x="11721" y="1828"/>
                    <a:pt x="9893" y="1"/>
                    <a:pt x="76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" name="Google Shape;12429;p89">
              <a:extLst>
                <a:ext uri="{FF2B5EF4-FFF2-40B4-BE49-F238E27FC236}">
                  <a16:creationId xmlns:a16="http://schemas.microsoft.com/office/drawing/2014/main" id="{589FDDDE-7746-AD1A-1A70-AD61C6FB5EEE}"/>
                </a:ext>
              </a:extLst>
            </p:cNvPr>
            <p:cNvSpPr/>
            <p:nvPr/>
          </p:nvSpPr>
          <p:spPr>
            <a:xfrm>
              <a:off x="-4802675" y="2115050"/>
              <a:ext cx="122100" cy="86075"/>
            </a:xfrm>
            <a:custGeom>
              <a:avLst/>
              <a:gdLst/>
              <a:ahLst/>
              <a:cxnLst/>
              <a:rect l="l" t="t" r="r" b="b"/>
              <a:pathLst>
                <a:path w="4884" h="3443" extrusionOk="0">
                  <a:moveTo>
                    <a:pt x="2428" y="1"/>
                  </a:moveTo>
                  <a:cubicBezTo>
                    <a:pt x="2301" y="1"/>
                    <a:pt x="2172" y="72"/>
                    <a:pt x="2111" y="225"/>
                  </a:cubicBezTo>
                  <a:lnTo>
                    <a:pt x="1418" y="2116"/>
                  </a:lnTo>
                  <a:lnTo>
                    <a:pt x="693" y="225"/>
                  </a:lnTo>
                  <a:cubicBezTo>
                    <a:pt x="645" y="105"/>
                    <a:pt x="524" y="4"/>
                    <a:pt x="400" y="4"/>
                  </a:cubicBezTo>
                  <a:cubicBezTo>
                    <a:pt x="361" y="4"/>
                    <a:pt x="321" y="14"/>
                    <a:pt x="284" y="36"/>
                  </a:cubicBezTo>
                  <a:cubicBezTo>
                    <a:pt x="126" y="99"/>
                    <a:pt x="0" y="288"/>
                    <a:pt x="63" y="446"/>
                  </a:cubicBezTo>
                  <a:lnTo>
                    <a:pt x="1103" y="3218"/>
                  </a:lnTo>
                  <a:cubicBezTo>
                    <a:pt x="1168" y="3364"/>
                    <a:pt x="1299" y="3443"/>
                    <a:pt x="1428" y="3443"/>
                  </a:cubicBezTo>
                  <a:cubicBezTo>
                    <a:pt x="1551" y="3443"/>
                    <a:pt x="1672" y="3372"/>
                    <a:pt x="1733" y="3218"/>
                  </a:cubicBezTo>
                  <a:lnTo>
                    <a:pt x="2426" y="1328"/>
                  </a:lnTo>
                  <a:lnTo>
                    <a:pt x="3151" y="3218"/>
                  </a:lnTo>
                  <a:cubicBezTo>
                    <a:pt x="3215" y="3364"/>
                    <a:pt x="3346" y="3443"/>
                    <a:pt x="3476" y="3443"/>
                  </a:cubicBezTo>
                  <a:cubicBezTo>
                    <a:pt x="3598" y="3443"/>
                    <a:pt x="3719" y="3372"/>
                    <a:pt x="3781" y="3218"/>
                  </a:cubicBezTo>
                  <a:lnTo>
                    <a:pt x="4789" y="446"/>
                  </a:lnTo>
                  <a:cubicBezTo>
                    <a:pt x="4884" y="257"/>
                    <a:pt x="4789" y="68"/>
                    <a:pt x="4600" y="36"/>
                  </a:cubicBezTo>
                  <a:cubicBezTo>
                    <a:pt x="4562" y="14"/>
                    <a:pt x="4521" y="4"/>
                    <a:pt x="4479" y="4"/>
                  </a:cubicBezTo>
                  <a:cubicBezTo>
                    <a:pt x="4346" y="4"/>
                    <a:pt x="4207" y="105"/>
                    <a:pt x="4159" y="225"/>
                  </a:cubicBezTo>
                  <a:lnTo>
                    <a:pt x="3466" y="2116"/>
                  </a:lnTo>
                  <a:lnTo>
                    <a:pt x="2741" y="225"/>
                  </a:lnTo>
                  <a:cubicBezTo>
                    <a:pt x="2693" y="80"/>
                    <a:pt x="2561" y="1"/>
                    <a:pt x="24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4" name="Google Shape;12434;p89">
            <a:extLst>
              <a:ext uri="{FF2B5EF4-FFF2-40B4-BE49-F238E27FC236}">
                <a16:creationId xmlns:a16="http://schemas.microsoft.com/office/drawing/2014/main" id="{1522A20E-A836-831B-4EDB-1674F07BD833}"/>
              </a:ext>
            </a:extLst>
          </p:cNvPr>
          <p:cNvGrpSpPr/>
          <p:nvPr/>
        </p:nvGrpSpPr>
        <p:grpSpPr>
          <a:xfrm>
            <a:off x="8784950" y="1484702"/>
            <a:ext cx="641288" cy="564991"/>
            <a:chOff x="-3137650" y="2067900"/>
            <a:chExt cx="291450" cy="256775"/>
          </a:xfrm>
          <a:solidFill>
            <a:schemeClr val="bg1"/>
          </a:solidFill>
        </p:grpSpPr>
        <p:sp>
          <p:nvSpPr>
            <p:cNvPr id="189" name="Google Shape;12435;p89">
              <a:extLst>
                <a:ext uri="{FF2B5EF4-FFF2-40B4-BE49-F238E27FC236}">
                  <a16:creationId xmlns:a16="http://schemas.microsoft.com/office/drawing/2014/main" id="{959853ED-46F2-2664-CB2E-00ECD936612A}"/>
                </a:ext>
              </a:extLst>
            </p:cNvPr>
            <p:cNvSpPr/>
            <p:nvPr/>
          </p:nvSpPr>
          <p:spPr>
            <a:xfrm>
              <a:off x="-3137650" y="2067900"/>
              <a:ext cx="291450" cy="187475"/>
            </a:xfrm>
            <a:custGeom>
              <a:avLst/>
              <a:gdLst/>
              <a:ahLst/>
              <a:cxnLst/>
              <a:rect l="l" t="t" r="r" b="b"/>
              <a:pathLst>
                <a:path w="11658" h="7499" extrusionOk="0">
                  <a:moveTo>
                    <a:pt x="10618" y="694"/>
                  </a:moveTo>
                  <a:cubicBezTo>
                    <a:pt x="10838" y="694"/>
                    <a:pt x="10964" y="851"/>
                    <a:pt x="10964" y="1040"/>
                  </a:cubicBezTo>
                  <a:lnTo>
                    <a:pt x="10964" y="6522"/>
                  </a:lnTo>
                  <a:cubicBezTo>
                    <a:pt x="10964" y="6711"/>
                    <a:pt x="10838" y="6868"/>
                    <a:pt x="10618" y="6868"/>
                  </a:cubicBezTo>
                  <a:lnTo>
                    <a:pt x="1009" y="6868"/>
                  </a:lnTo>
                  <a:cubicBezTo>
                    <a:pt x="820" y="6868"/>
                    <a:pt x="662" y="6711"/>
                    <a:pt x="662" y="6522"/>
                  </a:cubicBezTo>
                  <a:lnTo>
                    <a:pt x="662" y="1040"/>
                  </a:lnTo>
                  <a:cubicBezTo>
                    <a:pt x="662" y="851"/>
                    <a:pt x="820" y="694"/>
                    <a:pt x="1009" y="694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6490"/>
                  </a:lnTo>
                  <a:cubicBezTo>
                    <a:pt x="1" y="7026"/>
                    <a:pt x="473" y="7499"/>
                    <a:pt x="1009" y="7499"/>
                  </a:cubicBezTo>
                  <a:lnTo>
                    <a:pt x="10618" y="7499"/>
                  </a:lnTo>
                  <a:cubicBezTo>
                    <a:pt x="11185" y="7499"/>
                    <a:pt x="11658" y="7026"/>
                    <a:pt x="11658" y="6490"/>
                  </a:cubicBezTo>
                  <a:lnTo>
                    <a:pt x="11658" y="1009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0" name="Google Shape;12436;p89">
              <a:extLst>
                <a:ext uri="{FF2B5EF4-FFF2-40B4-BE49-F238E27FC236}">
                  <a16:creationId xmlns:a16="http://schemas.microsoft.com/office/drawing/2014/main" id="{3B70DB87-96D6-1D5B-E700-F0C632CAE5FE}"/>
                </a:ext>
              </a:extLst>
            </p:cNvPr>
            <p:cNvSpPr/>
            <p:nvPr/>
          </p:nvSpPr>
          <p:spPr>
            <a:xfrm>
              <a:off x="-3137650" y="2273475"/>
              <a:ext cx="291450" cy="51200"/>
            </a:xfrm>
            <a:custGeom>
              <a:avLst/>
              <a:gdLst/>
              <a:ahLst/>
              <a:cxnLst/>
              <a:rect l="l" t="t" r="r" b="b"/>
              <a:pathLst>
                <a:path w="11658" h="2048" extrusionOk="0">
                  <a:moveTo>
                    <a:pt x="10618" y="662"/>
                  </a:moveTo>
                  <a:cubicBezTo>
                    <a:pt x="10838" y="662"/>
                    <a:pt x="10964" y="819"/>
                    <a:pt x="10964" y="1008"/>
                  </a:cubicBezTo>
                  <a:cubicBezTo>
                    <a:pt x="10964" y="1197"/>
                    <a:pt x="10838" y="1355"/>
                    <a:pt x="10618" y="1355"/>
                  </a:cubicBezTo>
                  <a:lnTo>
                    <a:pt x="6050" y="1355"/>
                  </a:lnTo>
                  <a:cubicBezTo>
                    <a:pt x="6113" y="1260"/>
                    <a:pt x="6113" y="1134"/>
                    <a:pt x="6113" y="1008"/>
                  </a:cubicBezTo>
                  <a:cubicBezTo>
                    <a:pt x="6113" y="882"/>
                    <a:pt x="6050" y="788"/>
                    <a:pt x="6050" y="662"/>
                  </a:cubicBezTo>
                  <a:close/>
                  <a:moveTo>
                    <a:pt x="5105" y="662"/>
                  </a:moveTo>
                  <a:cubicBezTo>
                    <a:pt x="5294" y="662"/>
                    <a:pt x="5451" y="819"/>
                    <a:pt x="5451" y="1008"/>
                  </a:cubicBezTo>
                  <a:cubicBezTo>
                    <a:pt x="5451" y="1229"/>
                    <a:pt x="5294" y="1386"/>
                    <a:pt x="5105" y="1386"/>
                  </a:cubicBezTo>
                  <a:lnTo>
                    <a:pt x="1009" y="1386"/>
                  </a:lnTo>
                  <a:cubicBezTo>
                    <a:pt x="820" y="1355"/>
                    <a:pt x="662" y="1229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cubicBezTo>
                    <a:pt x="1" y="1575"/>
                    <a:pt x="473" y="2048"/>
                    <a:pt x="1009" y="2048"/>
                  </a:cubicBezTo>
                  <a:lnTo>
                    <a:pt x="10618" y="2048"/>
                  </a:lnTo>
                  <a:cubicBezTo>
                    <a:pt x="11185" y="2048"/>
                    <a:pt x="11658" y="1575"/>
                    <a:pt x="11658" y="1008"/>
                  </a:cubicBez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" name="Google Shape;12437;p89">
              <a:extLst>
                <a:ext uri="{FF2B5EF4-FFF2-40B4-BE49-F238E27FC236}">
                  <a16:creationId xmlns:a16="http://schemas.microsoft.com/office/drawing/2014/main" id="{57D98BD8-19F1-18CA-EFA9-9D1FA6614E4D}"/>
                </a:ext>
              </a:extLst>
            </p:cNvPr>
            <p:cNvSpPr/>
            <p:nvPr/>
          </p:nvSpPr>
          <p:spPr>
            <a:xfrm>
              <a:off x="-3035250" y="2103000"/>
              <a:ext cx="104000" cy="118500"/>
            </a:xfrm>
            <a:custGeom>
              <a:avLst/>
              <a:gdLst/>
              <a:ahLst/>
              <a:cxnLst/>
              <a:rect l="l" t="t" r="r" b="b"/>
              <a:pathLst>
                <a:path w="4160" h="4740" extrusionOk="0">
                  <a:moveTo>
                    <a:pt x="662" y="896"/>
                  </a:moveTo>
                  <a:lnTo>
                    <a:pt x="3056" y="2346"/>
                  </a:lnTo>
                  <a:lnTo>
                    <a:pt x="662" y="3826"/>
                  </a:lnTo>
                  <a:lnTo>
                    <a:pt x="662" y="896"/>
                  </a:lnTo>
                  <a:close/>
                  <a:moveTo>
                    <a:pt x="322" y="1"/>
                  </a:moveTo>
                  <a:cubicBezTo>
                    <a:pt x="144" y="1"/>
                    <a:pt x="0" y="131"/>
                    <a:pt x="0" y="298"/>
                  </a:cubicBezTo>
                  <a:lnTo>
                    <a:pt x="0" y="4425"/>
                  </a:lnTo>
                  <a:cubicBezTo>
                    <a:pt x="0" y="4607"/>
                    <a:pt x="132" y="4740"/>
                    <a:pt x="301" y="4740"/>
                  </a:cubicBezTo>
                  <a:cubicBezTo>
                    <a:pt x="365" y="4740"/>
                    <a:pt x="435" y="4720"/>
                    <a:pt x="504" y="4677"/>
                  </a:cubicBezTo>
                  <a:lnTo>
                    <a:pt x="3939" y="2629"/>
                  </a:lnTo>
                  <a:cubicBezTo>
                    <a:pt x="4159" y="2535"/>
                    <a:pt x="4159" y="2219"/>
                    <a:pt x="3939" y="2093"/>
                  </a:cubicBezTo>
                  <a:lnTo>
                    <a:pt x="504" y="46"/>
                  </a:lnTo>
                  <a:cubicBezTo>
                    <a:pt x="443" y="15"/>
                    <a:pt x="381" y="1"/>
                    <a:pt x="3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5" name="Google Shape;12454;p89">
            <a:extLst>
              <a:ext uri="{FF2B5EF4-FFF2-40B4-BE49-F238E27FC236}">
                <a16:creationId xmlns:a16="http://schemas.microsoft.com/office/drawing/2014/main" id="{1DF4BE5F-EAB4-15A1-6D90-2376424C89A6}"/>
              </a:ext>
            </a:extLst>
          </p:cNvPr>
          <p:cNvSpPr/>
          <p:nvPr/>
        </p:nvSpPr>
        <p:spPr>
          <a:xfrm>
            <a:off x="1345724" y="1445373"/>
            <a:ext cx="642992" cy="643268"/>
          </a:xfrm>
          <a:custGeom>
            <a:avLst/>
            <a:gdLst/>
            <a:ahLst/>
            <a:cxnLst/>
            <a:rect l="l" t="t" r="r" b="b"/>
            <a:pathLst>
              <a:path w="11689" h="11694" extrusionOk="0">
                <a:moveTo>
                  <a:pt x="5829" y="2048"/>
                </a:moveTo>
                <a:cubicBezTo>
                  <a:pt x="6018" y="2048"/>
                  <a:pt x="6175" y="2206"/>
                  <a:pt x="6175" y="2395"/>
                </a:cubicBezTo>
                <a:cubicBezTo>
                  <a:pt x="6175" y="2615"/>
                  <a:pt x="6018" y="2804"/>
                  <a:pt x="5829" y="2804"/>
                </a:cubicBezTo>
                <a:cubicBezTo>
                  <a:pt x="5640" y="2804"/>
                  <a:pt x="5482" y="2615"/>
                  <a:pt x="5482" y="2395"/>
                </a:cubicBezTo>
                <a:cubicBezTo>
                  <a:pt x="5482" y="2206"/>
                  <a:pt x="5640" y="2048"/>
                  <a:pt x="5829" y="2048"/>
                </a:cubicBezTo>
                <a:close/>
                <a:moveTo>
                  <a:pt x="5829" y="725"/>
                </a:moveTo>
                <a:cubicBezTo>
                  <a:pt x="6774" y="725"/>
                  <a:pt x="7530" y="1449"/>
                  <a:pt x="7530" y="2395"/>
                </a:cubicBezTo>
                <a:cubicBezTo>
                  <a:pt x="7530" y="2521"/>
                  <a:pt x="7530" y="2678"/>
                  <a:pt x="7467" y="2804"/>
                </a:cubicBezTo>
                <a:lnTo>
                  <a:pt x="6774" y="2804"/>
                </a:lnTo>
                <a:cubicBezTo>
                  <a:pt x="6806" y="2678"/>
                  <a:pt x="6837" y="2552"/>
                  <a:pt x="6837" y="2395"/>
                </a:cubicBezTo>
                <a:cubicBezTo>
                  <a:pt x="6837" y="1859"/>
                  <a:pt x="6364" y="1386"/>
                  <a:pt x="5829" y="1386"/>
                </a:cubicBezTo>
                <a:cubicBezTo>
                  <a:pt x="5262" y="1386"/>
                  <a:pt x="4789" y="1859"/>
                  <a:pt x="4789" y="2395"/>
                </a:cubicBezTo>
                <a:cubicBezTo>
                  <a:pt x="4789" y="2521"/>
                  <a:pt x="4852" y="2678"/>
                  <a:pt x="4884" y="2804"/>
                </a:cubicBezTo>
                <a:lnTo>
                  <a:pt x="4159" y="2804"/>
                </a:lnTo>
                <a:cubicBezTo>
                  <a:pt x="4128" y="2678"/>
                  <a:pt x="4128" y="2521"/>
                  <a:pt x="4128" y="2395"/>
                </a:cubicBezTo>
                <a:cubicBezTo>
                  <a:pt x="4128" y="1449"/>
                  <a:pt x="4884" y="725"/>
                  <a:pt x="5829" y="725"/>
                </a:cubicBezTo>
                <a:close/>
                <a:moveTo>
                  <a:pt x="10681" y="3466"/>
                </a:moveTo>
                <a:cubicBezTo>
                  <a:pt x="10870" y="3466"/>
                  <a:pt x="11027" y="3623"/>
                  <a:pt x="11027" y="3812"/>
                </a:cubicBezTo>
                <a:cubicBezTo>
                  <a:pt x="11027" y="4033"/>
                  <a:pt x="10870" y="4190"/>
                  <a:pt x="10681" y="4190"/>
                </a:cubicBezTo>
                <a:lnTo>
                  <a:pt x="1009" y="4190"/>
                </a:lnTo>
                <a:cubicBezTo>
                  <a:pt x="820" y="4190"/>
                  <a:pt x="662" y="4033"/>
                  <a:pt x="662" y="3812"/>
                </a:cubicBezTo>
                <a:cubicBezTo>
                  <a:pt x="662" y="3623"/>
                  <a:pt x="851" y="3466"/>
                  <a:pt x="1009" y="3466"/>
                </a:cubicBezTo>
                <a:close/>
                <a:moveTo>
                  <a:pt x="9799" y="4852"/>
                </a:moveTo>
                <a:lnTo>
                  <a:pt x="7058" y="7593"/>
                </a:lnTo>
                <a:lnTo>
                  <a:pt x="4600" y="7593"/>
                </a:lnTo>
                <a:lnTo>
                  <a:pt x="1859" y="4852"/>
                </a:lnTo>
                <a:close/>
                <a:moveTo>
                  <a:pt x="6869" y="8255"/>
                </a:moveTo>
                <a:lnTo>
                  <a:pt x="6869" y="9767"/>
                </a:lnTo>
                <a:lnTo>
                  <a:pt x="4789" y="10775"/>
                </a:lnTo>
                <a:lnTo>
                  <a:pt x="4789" y="8255"/>
                </a:lnTo>
                <a:close/>
                <a:moveTo>
                  <a:pt x="5829" y="0"/>
                </a:moveTo>
                <a:cubicBezTo>
                  <a:pt x="4474" y="0"/>
                  <a:pt x="3435" y="1071"/>
                  <a:pt x="3435" y="2395"/>
                </a:cubicBezTo>
                <a:cubicBezTo>
                  <a:pt x="3435" y="2521"/>
                  <a:pt x="3435" y="2678"/>
                  <a:pt x="3466" y="2804"/>
                </a:cubicBezTo>
                <a:lnTo>
                  <a:pt x="1009" y="2804"/>
                </a:lnTo>
                <a:cubicBezTo>
                  <a:pt x="473" y="2804"/>
                  <a:pt x="0" y="3277"/>
                  <a:pt x="0" y="3812"/>
                </a:cubicBezTo>
                <a:cubicBezTo>
                  <a:pt x="0" y="4348"/>
                  <a:pt x="379" y="4757"/>
                  <a:pt x="851" y="4852"/>
                </a:cubicBezTo>
                <a:lnTo>
                  <a:pt x="4096" y="8065"/>
                </a:lnTo>
                <a:lnTo>
                  <a:pt x="4096" y="11342"/>
                </a:lnTo>
                <a:cubicBezTo>
                  <a:pt x="4096" y="11518"/>
                  <a:pt x="4277" y="11694"/>
                  <a:pt x="4462" y="11694"/>
                </a:cubicBezTo>
                <a:cubicBezTo>
                  <a:pt x="4508" y="11694"/>
                  <a:pt x="4556" y="11683"/>
                  <a:pt x="4600" y="11657"/>
                </a:cubicBezTo>
                <a:lnTo>
                  <a:pt x="7373" y="10271"/>
                </a:lnTo>
                <a:cubicBezTo>
                  <a:pt x="7467" y="10239"/>
                  <a:pt x="7562" y="10113"/>
                  <a:pt x="7562" y="9956"/>
                </a:cubicBezTo>
                <a:lnTo>
                  <a:pt x="7562" y="8034"/>
                </a:lnTo>
                <a:lnTo>
                  <a:pt x="10838" y="4820"/>
                </a:lnTo>
                <a:cubicBezTo>
                  <a:pt x="11311" y="4757"/>
                  <a:pt x="11689" y="4348"/>
                  <a:pt x="11689" y="3812"/>
                </a:cubicBezTo>
                <a:cubicBezTo>
                  <a:pt x="11689" y="3277"/>
                  <a:pt x="11216" y="2804"/>
                  <a:pt x="10681" y="2804"/>
                </a:cubicBezTo>
                <a:lnTo>
                  <a:pt x="8192" y="2804"/>
                </a:lnTo>
                <a:cubicBezTo>
                  <a:pt x="8192" y="2678"/>
                  <a:pt x="8223" y="2521"/>
                  <a:pt x="8223" y="2395"/>
                </a:cubicBezTo>
                <a:cubicBezTo>
                  <a:pt x="8223" y="1071"/>
                  <a:pt x="7152" y="0"/>
                  <a:pt x="582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56" name="Google Shape;12461;p89">
            <a:extLst>
              <a:ext uri="{FF2B5EF4-FFF2-40B4-BE49-F238E27FC236}">
                <a16:creationId xmlns:a16="http://schemas.microsoft.com/office/drawing/2014/main" id="{71F69856-1ABD-5211-A90F-4937F281EC94}"/>
              </a:ext>
            </a:extLst>
          </p:cNvPr>
          <p:cNvGrpSpPr/>
          <p:nvPr/>
        </p:nvGrpSpPr>
        <p:grpSpPr>
          <a:xfrm>
            <a:off x="5468920" y="1443967"/>
            <a:ext cx="646458" cy="646458"/>
            <a:chOff x="-4573475" y="2045850"/>
            <a:chExt cx="293800" cy="293800"/>
          </a:xfrm>
          <a:solidFill>
            <a:schemeClr val="bg1"/>
          </a:solidFill>
        </p:grpSpPr>
        <p:sp>
          <p:nvSpPr>
            <p:cNvPr id="187" name="Google Shape;12462;p89">
              <a:extLst>
                <a:ext uri="{FF2B5EF4-FFF2-40B4-BE49-F238E27FC236}">
                  <a16:creationId xmlns:a16="http://schemas.microsoft.com/office/drawing/2014/main" id="{DF53366F-2A77-C5E5-0DA3-A61F7BCE6930}"/>
                </a:ext>
              </a:extLst>
            </p:cNvPr>
            <p:cNvSpPr/>
            <p:nvPr/>
          </p:nvSpPr>
          <p:spPr>
            <a:xfrm>
              <a:off x="-4573475" y="2045850"/>
              <a:ext cx="293800" cy="293800"/>
            </a:xfrm>
            <a:custGeom>
              <a:avLst/>
              <a:gdLst/>
              <a:ahLst/>
              <a:cxnLst/>
              <a:rect l="l" t="t" r="r" b="b"/>
              <a:pathLst>
                <a:path w="11752" h="11752" extrusionOk="0">
                  <a:moveTo>
                    <a:pt x="6333" y="756"/>
                  </a:moveTo>
                  <a:lnTo>
                    <a:pt x="6459" y="1292"/>
                  </a:lnTo>
                  <a:cubicBezTo>
                    <a:pt x="6490" y="1418"/>
                    <a:pt x="6585" y="1544"/>
                    <a:pt x="6742" y="1576"/>
                  </a:cubicBezTo>
                  <a:cubicBezTo>
                    <a:pt x="7372" y="1702"/>
                    <a:pt x="7908" y="1922"/>
                    <a:pt x="8444" y="2300"/>
                  </a:cubicBezTo>
                  <a:cubicBezTo>
                    <a:pt x="8491" y="2332"/>
                    <a:pt x="8546" y="2347"/>
                    <a:pt x="8605" y="2347"/>
                  </a:cubicBezTo>
                  <a:cubicBezTo>
                    <a:pt x="8664" y="2347"/>
                    <a:pt x="8727" y="2332"/>
                    <a:pt x="8790" y="2300"/>
                  </a:cubicBezTo>
                  <a:lnTo>
                    <a:pt x="9231" y="2017"/>
                  </a:lnTo>
                  <a:lnTo>
                    <a:pt x="9798" y="2584"/>
                  </a:lnTo>
                  <a:lnTo>
                    <a:pt x="9546" y="3025"/>
                  </a:lnTo>
                  <a:cubicBezTo>
                    <a:pt x="9452" y="3151"/>
                    <a:pt x="9452" y="3308"/>
                    <a:pt x="9546" y="3371"/>
                  </a:cubicBezTo>
                  <a:cubicBezTo>
                    <a:pt x="9893" y="3907"/>
                    <a:pt x="10113" y="4505"/>
                    <a:pt x="10239" y="5073"/>
                  </a:cubicBezTo>
                  <a:cubicBezTo>
                    <a:pt x="10271" y="5199"/>
                    <a:pt x="10365" y="5325"/>
                    <a:pt x="10523" y="5356"/>
                  </a:cubicBezTo>
                  <a:lnTo>
                    <a:pt x="11058" y="5482"/>
                  </a:lnTo>
                  <a:lnTo>
                    <a:pt x="11058" y="6301"/>
                  </a:lnTo>
                  <a:lnTo>
                    <a:pt x="10523" y="6427"/>
                  </a:lnTo>
                  <a:cubicBezTo>
                    <a:pt x="10397" y="6459"/>
                    <a:pt x="10271" y="6553"/>
                    <a:pt x="10239" y="6711"/>
                  </a:cubicBezTo>
                  <a:cubicBezTo>
                    <a:pt x="10113" y="7309"/>
                    <a:pt x="9893" y="7877"/>
                    <a:pt x="9546" y="8381"/>
                  </a:cubicBezTo>
                  <a:cubicBezTo>
                    <a:pt x="9452" y="8507"/>
                    <a:pt x="9452" y="8633"/>
                    <a:pt x="9546" y="8759"/>
                  </a:cubicBezTo>
                  <a:lnTo>
                    <a:pt x="9798" y="9168"/>
                  </a:lnTo>
                  <a:lnTo>
                    <a:pt x="9231" y="9767"/>
                  </a:lnTo>
                  <a:lnTo>
                    <a:pt x="8790" y="9483"/>
                  </a:lnTo>
                  <a:cubicBezTo>
                    <a:pt x="8727" y="9452"/>
                    <a:pt x="8656" y="9436"/>
                    <a:pt x="8593" y="9436"/>
                  </a:cubicBezTo>
                  <a:cubicBezTo>
                    <a:pt x="8530" y="9436"/>
                    <a:pt x="8475" y="9452"/>
                    <a:pt x="8444" y="9483"/>
                  </a:cubicBezTo>
                  <a:cubicBezTo>
                    <a:pt x="7908" y="9861"/>
                    <a:pt x="7341" y="10082"/>
                    <a:pt x="6742" y="10208"/>
                  </a:cubicBezTo>
                  <a:cubicBezTo>
                    <a:pt x="6616" y="10239"/>
                    <a:pt x="6490" y="10334"/>
                    <a:pt x="6459" y="10428"/>
                  </a:cubicBezTo>
                  <a:lnTo>
                    <a:pt x="6333" y="10964"/>
                  </a:lnTo>
                  <a:lnTo>
                    <a:pt x="5514" y="10964"/>
                  </a:lnTo>
                  <a:lnTo>
                    <a:pt x="5388" y="10428"/>
                  </a:lnTo>
                  <a:cubicBezTo>
                    <a:pt x="5356" y="10334"/>
                    <a:pt x="5230" y="10208"/>
                    <a:pt x="5136" y="10208"/>
                  </a:cubicBezTo>
                  <a:cubicBezTo>
                    <a:pt x="4505" y="10082"/>
                    <a:pt x="3938" y="9861"/>
                    <a:pt x="3434" y="9483"/>
                  </a:cubicBezTo>
                  <a:cubicBezTo>
                    <a:pt x="3371" y="9452"/>
                    <a:pt x="3308" y="9436"/>
                    <a:pt x="3249" y="9436"/>
                  </a:cubicBezTo>
                  <a:cubicBezTo>
                    <a:pt x="3190" y="9436"/>
                    <a:pt x="3135" y="9452"/>
                    <a:pt x="3088" y="9483"/>
                  </a:cubicBezTo>
                  <a:lnTo>
                    <a:pt x="2647" y="9767"/>
                  </a:lnTo>
                  <a:lnTo>
                    <a:pt x="2048" y="9168"/>
                  </a:lnTo>
                  <a:lnTo>
                    <a:pt x="2332" y="8759"/>
                  </a:lnTo>
                  <a:cubicBezTo>
                    <a:pt x="2395" y="8633"/>
                    <a:pt x="2395" y="8475"/>
                    <a:pt x="2332" y="8381"/>
                  </a:cubicBezTo>
                  <a:cubicBezTo>
                    <a:pt x="1985" y="7877"/>
                    <a:pt x="1733" y="7278"/>
                    <a:pt x="1607" y="6711"/>
                  </a:cubicBezTo>
                  <a:cubicBezTo>
                    <a:pt x="1575" y="6585"/>
                    <a:pt x="1512" y="6459"/>
                    <a:pt x="1386" y="6427"/>
                  </a:cubicBezTo>
                  <a:lnTo>
                    <a:pt x="882" y="6301"/>
                  </a:lnTo>
                  <a:lnTo>
                    <a:pt x="882" y="5482"/>
                  </a:lnTo>
                  <a:lnTo>
                    <a:pt x="1386" y="5356"/>
                  </a:lnTo>
                  <a:cubicBezTo>
                    <a:pt x="1512" y="5325"/>
                    <a:pt x="1607" y="5199"/>
                    <a:pt x="1607" y="5073"/>
                  </a:cubicBezTo>
                  <a:cubicBezTo>
                    <a:pt x="1733" y="4442"/>
                    <a:pt x="1985" y="3907"/>
                    <a:pt x="2332" y="3371"/>
                  </a:cubicBezTo>
                  <a:cubicBezTo>
                    <a:pt x="2395" y="3277"/>
                    <a:pt x="2395" y="3151"/>
                    <a:pt x="2332" y="3025"/>
                  </a:cubicBezTo>
                  <a:lnTo>
                    <a:pt x="2048" y="2584"/>
                  </a:lnTo>
                  <a:lnTo>
                    <a:pt x="2647" y="2017"/>
                  </a:lnTo>
                  <a:lnTo>
                    <a:pt x="3088" y="2300"/>
                  </a:lnTo>
                  <a:cubicBezTo>
                    <a:pt x="3135" y="2332"/>
                    <a:pt x="3198" y="2347"/>
                    <a:pt x="3261" y="2347"/>
                  </a:cubicBezTo>
                  <a:cubicBezTo>
                    <a:pt x="3324" y="2347"/>
                    <a:pt x="3387" y="2332"/>
                    <a:pt x="3434" y="2300"/>
                  </a:cubicBezTo>
                  <a:cubicBezTo>
                    <a:pt x="3938" y="1922"/>
                    <a:pt x="4537" y="1702"/>
                    <a:pt x="5136" y="1576"/>
                  </a:cubicBezTo>
                  <a:cubicBezTo>
                    <a:pt x="5230" y="1544"/>
                    <a:pt x="5356" y="1450"/>
                    <a:pt x="5388" y="1292"/>
                  </a:cubicBezTo>
                  <a:lnTo>
                    <a:pt x="5514" y="756"/>
                  </a:lnTo>
                  <a:close/>
                  <a:moveTo>
                    <a:pt x="5167" y="0"/>
                  </a:moveTo>
                  <a:cubicBezTo>
                    <a:pt x="5009" y="0"/>
                    <a:pt x="4852" y="126"/>
                    <a:pt x="4852" y="284"/>
                  </a:cubicBezTo>
                  <a:lnTo>
                    <a:pt x="4694" y="882"/>
                  </a:lnTo>
                  <a:cubicBezTo>
                    <a:pt x="4127" y="977"/>
                    <a:pt x="3623" y="1229"/>
                    <a:pt x="3119" y="1513"/>
                  </a:cubicBezTo>
                  <a:lnTo>
                    <a:pt x="2615" y="1197"/>
                  </a:lnTo>
                  <a:cubicBezTo>
                    <a:pt x="2557" y="1154"/>
                    <a:pt x="2485" y="1130"/>
                    <a:pt x="2412" y="1130"/>
                  </a:cubicBezTo>
                  <a:cubicBezTo>
                    <a:pt x="2327" y="1130"/>
                    <a:pt x="2242" y="1161"/>
                    <a:pt x="2174" y="1229"/>
                  </a:cubicBezTo>
                  <a:lnTo>
                    <a:pt x="1197" y="2206"/>
                  </a:lnTo>
                  <a:cubicBezTo>
                    <a:pt x="1071" y="2332"/>
                    <a:pt x="1071" y="2489"/>
                    <a:pt x="1134" y="2647"/>
                  </a:cubicBezTo>
                  <a:lnTo>
                    <a:pt x="1449" y="3151"/>
                  </a:lnTo>
                  <a:cubicBezTo>
                    <a:pt x="1134" y="3623"/>
                    <a:pt x="945" y="4159"/>
                    <a:pt x="819" y="4726"/>
                  </a:cubicBezTo>
                  <a:lnTo>
                    <a:pt x="284" y="4884"/>
                  </a:lnTo>
                  <a:cubicBezTo>
                    <a:pt x="126" y="4915"/>
                    <a:pt x="0" y="5041"/>
                    <a:pt x="0" y="5199"/>
                  </a:cubicBezTo>
                  <a:lnTo>
                    <a:pt x="0" y="6585"/>
                  </a:lnTo>
                  <a:cubicBezTo>
                    <a:pt x="0" y="6742"/>
                    <a:pt x="126" y="6868"/>
                    <a:pt x="284" y="6900"/>
                  </a:cubicBezTo>
                  <a:lnTo>
                    <a:pt x="819" y="7057"/>
                  </a:lnTo>
                  <a:cubicBezTo>
                    <a:pt x="945" y="7593"/>
                    <a:pt x="1197" y="8129"/>
                    <a:pt x="1449" y="8633"/>
                  </a:cubicBezTo>
                  <a:lnTo>
                    <a:pt x="1134" y="9137"/>
                  </a:lnTo>
                  <a:cubicBezTo>
                    <a:pt x="1071" y="9263"/>
                    <a:pt x="1071" y="9452"/>
                    <a:pt x="1197" y="9578"/>
                  </a:cubicBezTo>
                  <a:lnTo>
                    <a:pt x="2174" y="10554"/>
                  </a:lnTo>
                  <a:cubicBezTo>
                    <a:pt x="2242" y="10622"/>
                    <a:pt x="2318" y="10653"/>
                    <a:pt x="2399" y="10653"/>
                  </a:cubicBezTo>
                  <a:cubicBezTo>
                    <a:pt x="2469" y="10653"/>
                    <a:pt x="2542" y="10630"/>
                    <a:pt x="2615" y="10586"/>
                  </a:cubicBezTo>
                  <a:lnTo>
                    <a:pt x="3119" y="10271"/>
                  </a:lnTo>
                  <a:cubicBezTo>
                    <a:pt x="3592" y="10586"/>
                    <a:pt x="4127" y="10806"/>
                    <a:pt x="4694" y="10901"/>
                  </a:cubicBezTo>
                  <a:lnTo>
                    <a:pt x="4852" y="11468"/>
                  </a:lnTo>
                  <a:cubicBezTo>
                    <a:pt x="4883" y="11626"/>
                    <a:pt x="5009" y="11752"/>
                    <a:pt x="5167" y="11752"/>
                  </a:cubicBezTo>
                  <a:lnTo>
                    <a:pt x="6553" y="11752"/>
                  </a:lnTo>
                  <a:cubicBezTo>
                    <a:pt x="6711" y="11752"/>
                    <a:pt x="6805" y="11626"/>
                    <a:pt x="6868" y="11468"/>
                  </a:cubicBezTo>
                  <a:lnTo>
                    <a:pt x="7026" y="10901"/>
                  </a:lnTo>
                  <a:cubicBezTo>
                    <a:pt x="7561" y="10806"/>
                    <a:pt x="8065" y="10554"/>
                    <a:pt x="8601" y="10271"/>
                  </a:cubicBezTo>
                  <a:lnTo>
                    <a:pt x="9105" y="10586"/>
                  </a:lnTo>
                  <a:cubicBezTo>
                    <a:pt x="9164" y="10630"/>
                    <a:pt x="9236" y="10653"/>
                    <a:pt x="9309" y="10653"/>
                  </a:cubicBezTo>
                  <a:cubicBezTo>
                    <a:pt x="9393" y="10653"/>
                    <a:pt x="9479" y="10622"/>
                    <a:pt x="9546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4" y="9137"/>
                  </a:cubicBezTo>
                  <a:lnTo>
                    <a:pt x="10239" y="8633"/>
                  </a:lnTo>
                  <a:cubicBezTo>
                    <a:pt x="10554" y="8160"/>
                    <a:pt x="10743" y="7656"/>
                    <a:pt x="10869" y="7057"/>
                  </a:cubicBezTo>
                  <a:lnTo>
                    <a:pt x="11468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9"/>
                  </a:lnTo>
                  <a:cubicBezTo>
                    <a:pt x="11752" y="5041"/>
                    <a:pt x="11626" y="4915"/>
                    <a:pt x="11468" y="4884"/>
                  </a:cubicBezTo>
                  <a:lnTo>
                    <a:pt x="10869" y="4726"/>
                  </a:lnTo>
                  <a:cubicBezTo>
                    <a:pt x="10743" y="4159"/>
                    <a:pt x="10523" y="3655"/>
                    <a:pt x="10239" y="3151"/>
                  </a:cubicBezTo>
                  <a:lnTo>
                    <a:pt x="10554" y="2647"/>
                  </a:lnTo>
                  <a:cubicBezTo>
                    <a:pt x="10649" y="2521"/>
                    <a:pt x="10649" y="2332"/>
                    <a:pt x="10523" y="2206"/>
                  </a:cubicBezTo>
                  <a:lnTo>
                    <a:pt x="9546" y="1229"/>
                  </a:lnTo>
                  <a:cubicBezTo>
                    <a:pt x="9479" y="1161"/>
                    <a:pt x="9402" y="1130"/>
                    <a:pt x="9321" y="1130"/>
                  </a:cubicBezTo>
                  <a:cubicBezTo>
                    <a:pt x="9251" y="1130"/>
                    <a:pt x="9178" y="1154"/>
                    <a:pt x="9105" y="1197"/>
                  </a:cubicBezTo>
                  <a:lnTo>
                    <a:pt x="8601" y="1513"/>
                  </a:lnTo>
                  <a:cubicBezTo>
                    <a:pt x="8128" y="1197"/>
                    <a:pt x="7593" y="977"/>
                    <a:pt x="7026" y="882"/>
                  </a:cubicBezTo>
                  <a:lnTo>
                    <a:pt x="6868" y="284"/>
                  </a:lnTo>
                  <a:cubicBezTo>
                    <a:pt x="6805" y="126"/>
                    <a:pt x="6711" y="0"/>
                    <a:pt x="65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" name="Google Shape;12463;p89">
              <a:extLst>
                <a:ext uri="{FF2B5EF4-FFF2-40B4-BE49-F238E27FC236}">
                  <a16:creationId xmlns:a16="http://schemas.microsoft.com/office/drawing/2014/main" id="{CA58C298-B5B9-24B8-C830-9715CA14EB89}"/>
                </a:ext>
              </a:extLst>
            </p:cNvPr>
            <p:cNvSpPr/>
            <p:nvPr/>
          </p:nvSpPr>
          <p:spPr>
            <a:xfrm>
              <a:off x="-4521500" y="2099400"/>
              <a:ext cx="189050" cy="188275"/>
            </a:xfrm>
            <a:custGeom>
              <a:avLst/>
              <a:gdLst/>
              <a:ahLst/>
              <a:cxnLst/>
              <a:rect l="l" t="t" r="r" b="b"/>
              <a:pathLst>
                <a:path w="7562" h="7531" extrusionOk="0">
                  <a:moveTo>
                    <a:pt x="3750" y="662"/>
                  </a:moveTo>
                  <a:cubicBezTo>
                    <a:pt x="5451" y="662"/>
                    <a:pt x="6837" y="2017"/>
                    <a:pt x="6837" y="3718"/>
                  </a:cubicBezTo>
                  <a:cubicBezTo>
                    <a:pt x="6869" y="5104"/>
                    <a:pt x="6049" y="6239"/>
                    <a:pt x="4821" y="6648"/>
                  </a:cubicBezTo>
                  <a:lnTo>
                    <a:pt x="4821" y="5892"/>
                  </a:lnTo>
                  <a:cubicBezTo>
                    <a:pt x="5640" y="5514"/>
                    <a:pt x="6207" y="4663"/>
                    <a:pt x="6207" y="3718"/>
                  </a:cubicBezTo>
                  <a:cubicBezTo>
                    <a:pt x="6207" y="2710"/>
                    <a:pt x="5577" y="1796"/>
                    <a:pt x="4569" y="1481"/>
                  </a:cubicBezTo>
                  <a:cubicBezTo>
                    <a:pt x="4535" y="1472"/>
                    <a:pt x="4501" y="1467"/>
                    <a:pt x="4468" y="1467"/>
                  </a:cubicBezTo>
                  <a:cubicBezTo>
                    <a:pt x="4278" y="1467"/>
                    <a:pt x="4096" y="1609"/>
                    <a:pt x="4096" y="1796"/>
                  </a:cubicBezTo>
                  <a:lnTo>
                    <a:pt x="4096" y="3372"/>
                  </a:lnTo>
                  <a:lnTo>
                    <a:pt x="3435" y="3372"/>
                  </a:lnTo>
                  <a:lnTo>
                    <a:pt x="3435" y="1796"/>
                  </a:lnTo>
                  <a:cubicBezTo>
                    <a:pt x="3435" y="1609"/>
                    <a:pt x="3276" y="1467"/>
                    <a:pt x="3073" y="1467"/>
                  </a:cubicBezTo>
                  <a:cubicBezTo>
                    <a:pt x="3037" y="1467"/>
                    <a:pt x="3000" y="1472"/>
                    <a:pt x="2962" y="1481"/>
                  </a:cubicBezTo>
                  <a:cubicBezTo>
                    <a:pt x="2017" y="1828"/>
                    <a:pt x="1355" y="2742"/>
                    <a:pt x="1355" y="3718"/>
                  </a:cubicBezTo>
                  <a:cubicBezTo>
                    <a:pt x="1355" y="4663"/>
                    <a:pt x="1891" y="5514"/>
                    <a:pt x="2741" y="5892"/>
                  </a:cubicBezTo>
                  <a:lnTo>
                    <a:pt x="2741" y="6648"/>
                  </a:lnTo>
                  <a:cubicBezTo>
                    <a:pt x="1544" y="6207"/>
                    <a:pt x="694" y="5073"/>
                    <a:pt x="694" y="3718"/>
                  </a:cubicBezTo>
                  <a:cubicBezTo>
                    <a:pt x="694" y="2017"/>
                    <a:pt x="2048" y="662"/>
                    <a:pt x="3750" y="662"/>
                  </a:cubicBezTo>
                  <a:close/>
                  <a:moveTo>
                    <a:pt x="4852" y="2363"/>
                  </a:moveTo>
                  <a:cubicBezTo>
                    <a:pt x="5293" y="2679"/>
                    <a:pt x="5514" y="3183"/>
                    <a:pt x="5514" y="3718"/>
                  </a:cubicBezTo>
                  <a:cubicBezTo>
                    <a:pt x="5514" y="4443"/>
                    <a:pt x="5041" y="5104"/>
                    <a:pt x="4380" y="5356"/>
                  </a:cubicBezTo>
                  <a:cubicBezTo>
                    <a:pt x="4254" y="5388"/>
                    <a:pt x="4159" y="5545"/>
                    <a:pt x="4159" y="5671"/>
                  </a:cubicBezTo>
                  <a:lnTo>
                    <a:pt x="4159" y="6806"/>
                  </a:lnTo>
                  <a:lnTo>
                    <a:pt x="3781" y="6806"/>
                  </a:lnTo>
                  <a:cubicBezTo>
                    <a:pt x="3734" y="6821"/>
                    <a:pt x="3679" y="6829"/>
                    <a:pt x="3624" y="6829"/>
                  </a:cubicBezTo>
                  <a:cubicBezTo>
                    <a:pt x="3568" y="6829"/>
                    <a:pt x="3513" y="6821"/>
                    <a:pt x="3466" y="6806"/>
                  </a:cubicBezTo>
                  <a:lnTo>
                    <a:pt x="3466" y="5671"/>
                  </a:lnTo>
                  <a:cubicBezTo>
                    <a:pt x="3466" y="5514"/>
                    <a:pt x="3403" y="5388"/>
                    <a:pt x="3246" y="5356"/>
                  </a:cubicBezTo>
                  <a:cubicBezTo>
                    <a:pt x="2584" y="5104"/>
                    <a:pt x="2111" y="4443"/>
                    <a:pt x="2111" y="3718"/>
                  </a:cubicBezTo>
                  <a:cubicBezTo>
                    <a:pt x="2111" y="3183"/>
                    <a:pt x="2363" y="2679"/>
                    <a:pt x="2773" y="2363"/>
                  </a:cubicBezTo>
                  <a:lnTo>
                    <a:pt x="2773" y="3718"/>
                  </a:lnTo>
                  <a:cubicBezTo>
                    <a:pt x="2773" y="3939"/>
                    <a:pt x="2930" y="4096"/>
                    <a:pt x="3120" y="4096"/>
                  </a:cubicBezTo>
                  <a:lnTo>
                    <a:pt x="4506" y="4096"/>
                  </a:lnTo>
                  <a:cubicBezTo>
                    <a:pt x="4695" y="4096"/>
                    <a:pt x="4852" y="3939"/>
                    <a:pt x="4852" y="3718"/>
                  </a:cubicBezTo>
                  <a:lnTo>
                    <a:pt x="4852" y="2363"/>
                  </a:lnTo>
                  <a:close/>
                  <a:moveTo>
                    <a:pt x="3781" y="1"/>
                  </a:moveTo>
                  <a:cubicBezTo>
                    <a:pt x="1702" y="1"/>
                    <a:pt x="1" y="1670"/>
                    <a:pt x="1" y="3781"/>
                  </a:cubicBezTo>
                  <a:cubicBezTo>
                    <a:pt x="1" y="5861"/>
                    <a:pt x="1702" y="7530"/>
                    <a:pt x="3781" y="7530"/>
                  </a:cubicBezTo>
                  <a:cubicBezTo>
                    <a:pt x="5892" y="7530"/>
                    <a:pt x="7562" y="5861"/>
                    <a:pt x="7562" y="3781"/>
                  </a:cubicBezTo>
                  <a:cubicBezTo>
                    <a:pt x="7562" y="1670"/>
                    <a:pt x="5892" y="1"/>
                    <a:pt x="37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7" name="Google Shape;12473;p89">
            <a:extLst>
              <a:ext uri="{FF2B5EF4-FFF2-40B4-BE49-F238E27FC236}">
                <a16:creationId xmlns:a16="http://schemas.microsoft.com/office/drawing/2014/main" id="{39FBB163-39B8-2084-8392-1A4455E843AE}"/>
              </a:ext>
            </a:extLst>
          </p:cNvPr>
          <p:cNvGrpSpPr/>
          <p:nvPr/>
        </p:nvGrpSpPr>
        <p:grpSpPr>
          <a:xfrm>
            <a:off x="9631318" y="1446526"/>
            <a:ext cx="632212" cy="641343"/>
            <a:chOff x="-2777700" y="2049775"/>
            <a:chExt cx="287325" cy="291475"/>
          </a:xfrm>
          <a:solidFill>
            <a:schemeClr val="bg1"/>
          </a:solidFill>
        </p:grpSpPr>
        <p:sp>
          <p:nvSpPr>
            <p:cNvPr id="184" name="Google Shape;12474;p89">
              <a:extLst>
                <a:ext uri="{FF2B5EF4-FFF2-40B4-BE49-F238E27FC236}">
                  <a16:creationId xmlns:a16="http://schemas.microsoft.com/office/drawing/2014/main" id="{7EF8D2E5-E273-DAF5-41C7-9D1889625E45}"/>
                </a:ext>
              </a:extLst>
            </p:cNvPr>
            <p:cNvSpPr/>
            <p:nvPr/>
          </p:nvSpPr>
          <p:spPr>
            <a:xfrm>
              <a:off x="-2777700" y="2049775"/>
              <a:ext cx="287325" cy="291475"/>
            </a:xfrm>
            <a:custGeom>
              <a:avLst/>
              <a:gdLst/>
              <a:ahLst/>
              <a:cxnLst/>
              <a:rect l="l" t="t" r="r" b="b"/>
              <a:pathLst>
                <a:path w="11493" h="11659" extrusionOk="0">
                  <a:moveTo>
                    <a:pt x="7121" y="662"/>
                  </a:moveTo>
                  <a:cubicBezTo>
                    <a:pt x="7341" y="662"/>
                    <a:pt x="7499" y="820"/>
                    <a:pt x="7499" y="1040"/>
                  </a:cubicBezTo>
                  <a:cubicBezTo>
                    <a:pt x="7499" y="1230"/>
                    <a:pt x="7341" y="1387"/>
                    <a:pt x="7121" y="1387"/>
                  </a:cubicBezTo>
                  <a:lnTo>
                    <a:pt x="4380" y="1387"/>
                  </a:lnTo>
                  <a:cubicBezTo>
                    <a:pt x="4191" y="1387"/>
                    <a:pt x="4033" y="1230"/>
                    <a:pt x="4033" y="1040"/>
                  </a:cubicBezTo>
                  <a:cubicBezTo>
                    <a:pt x="4033" y="820"/>
                    <a:pt x="4191" y="662"/>
                    <a:pt x="4380" y="662"/>
                  </a:cubicBezTo>
                  <a:close/>
                  <a:moveTo>
                    <a:pt x="6774" y="2049"/>
                  </a:moveTo>
                  <a:lnTo>
                    <a:pt x="6774" y="4285"/>
                  </a:lnTo>
                  <a:cubicBezTo>
                    <a:pt x="6774" y="4412"/>
                    <a:pt x="6774" y="4443"/>
                    <a:pt x="7499" y="5514"/>
                  </a:cubicBezTo>
                  <a:lnTo>
                    <a:pt x="3970" y="5514"/>
                  </a:lnTo>
                  <a:cubicBezTo>
                    <a:pt x="4758" y="4412"/>
                    <a:pt x="4726" y="4443"/>
                    <a:pt x="4726" y="4348"/>
                  </a:cubicBezTo>
                  <a:lnTo>
                    <a:pt x="4726" y="2049"/>
                  </a:lnTo>
                  <a:close/>
                  <a:moveTo>
                    <a:pt x="8003" y="6176"/>
                  </a:moveTo>
                  <a:cubicBezTo>
                    <a:pt x="8696" y="7215"/>
                    <a:pt x="9578" y="8507"/>
                    <a:pt x="10177" y="9389"/>
                  </a:cubicBezTo>
                  <a:cubicBezTo>
                    <a:pt x="10649" y="10082"/>
                    <a:pt x="10177" y="10996"/>
                    <a:pt x="9294" y="10996"/>
                  </a:cubicBezTo>
                  <a:lnTo>
                    <a:pt x="2206" y="10996"/>
                  </a:lnTo>
                  <a:cubicBezTo>
                    <a:pt x="1387" y="10996"/>
                    <a:pt x="914" y="10051"/>
                    <a:pt x="1387" y="9389"/>
                  </a:cubicBezTo>
                  <a:cubicBezTo>
                    <a:pt x="1859" y="8665"/>
                    <a:pt x="2804" y="7341"/>
                    <a:pt x="3561" y="6176"/>
                  </a:cubicBezTo>
                  <a:close/>
                  <a:moveTo>
                    <a:pt x="4380" y="1"/>
                  </a:moveTo>
                  <a:cubicBezTo>
                    <a:pt x="3813" y="1"/>
                    <a:pt x="3340" y="473"/>
                    <a:pt x="3340" y="1040"/>
                  </a:cubicBezTo>
                  <a:cubicBezTo>
                    <a:pt x="3340" y="1513"/>
                    <a:pt x="3655" y="1860"/>
                    <a:pt x="4065" y="2017"/>
                  </a:cubicBezTo>
                  <a:lnTo>
                    <a:pt x="4065" y="4222"/>
                  </a:lnTo>
                  <a:cubicBezTo>
                    <a:pt x="3718" y="4790"/>
                    <a:pt x="1198" y="8413"/>
                    <a:pt x="788" y="8980"/>
                  </a:cubicBezTo>
                  <a:cubicBezTo>
                    <a:pt x="1" y="10114"/>
                    <a:pt x="820" y="11658"/>
                    <a:pt x="2206" y="11658"/>
                  </a:cubicBezTo>
                  <a:lnTo>
                    <a:pt x="9294" y="11658"/>
                  </a:lnTo>
                  <a:cubicBezTo>
                    <a:pt x="9308" y="11658"/>
                    <a:pt x="9322" y="11658"/>
                    <a:pt x="9335" y="11658"/>
                  </a:cubicBezTo>
                  <a:cubicBezTo>
                    <a:pt x="10697" y="11658"/>
                    <a:pt x="11492" y="10103"/>
                    <a:pt x="10712" y="9011"/>
                  </a:cubicBezTo>
                  <a:cubicBezTo>
                    <a:pt x="10271" y="8444"/>
                    <a:pt x="7845" y="4853"/>
                    <a:pt x="7499" y="4254"/>
                  </a:cubicBezTo>
                  <a:lnTo>
                    <a:pt x="7499" y="1986"/>
                  </a:lnTo>
                  <a:cubicBezTo>
                    <a:pt x="7877" y="1828"/>
                    <a:pt x="8160" y="1450"/>
                    <a:pt x="8160" y="1040"/>
                  </a:cubicBezTo>
                  <a:cubicBezTo>
                    <a:pt x="8160" y="473"/>
                    <a:pt x="7688" y="1"/>
                    <a:pt x="71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" name="Google Shape;12475;p89">
              <a:extLst>
                <a:ext uri="{FF2B5EF4-FFF2-40B4-BE49-F238E27FC236}">
                  <a16:creationId xmlns:a16="http://schemas.microsoft.com/office/drawing/2014/main" id="{464B0CD1-04D7-47FC-B626-D0869F6BCB69}"/>
                </a:ext>
              </a:extLst>
            </p:cNvPr>
            <p:cNvSpPr/>
            <p:nvPr/>
          </p:nvSpPr>
          <p:spPr>
            <a:xfrm>
              <a:off x="-2694200" y="2221475"/>
              <a:ext cx="69325" cy="68550"/>
            </a:xfrm>
            <a:custGeom>
              <a:avLst/>
              <a:gdLst/>
              <a:ahLst/>
              <a:cxnLst/>
              <a:rect l="l" t="t" r="r" b="b"/>
              <a:pathLst>
                <a:path w="2773" h="2742" extrusionOk="0">
                  <a:moveTo>
                    <a:pt x="1386" y="694"/>
                  </a:moveTo>
                  <a:cubicBezTo>
                    <a:pt x="1733" y="694"/>
                    <a:pt x="2048" y="1009"/>
                    <a:pt x="2048" y="1356"/>
                  </a:cubicBezTo>
                  <a:cubicBezTo>
                    <a:pt x="2048" y="1765"/>
                    <a:pt x="1764" y="2049"/>
                    <a:pt x="1386" y="2049"/>
                  </a:cubicBezTo>
                  <a:cubicBezTo>
                    <a:pt x="1008" y="2049"/>
                    <a:pt x="725" y="1702"/>
                    <a:pt x="725" y="1356"/>
                  </a:cubicBezTo>
                  <a:cubicBezTo>
                    <a:pt x="725" y="978"/>
                    <a:pt x="1040" y="694"/>
                    <a:pt x="1386" y="694"/>
                  </a:cubicBezTo>
                  <a:close/>
                  <a:moveTo>
                    <a:pt x="1386" y="1"/>
                  </a:moveTo>
                  <a:cubicBezTo>
                    <a:pt x="630" y="1"/>
                    <a:pt x="0" y="631"/>
                    <a:pt x="0" y="1356"/>
                  </a:cubicBezTo>
                  <a:cubicBezTo>
                    <a:pt x="0" y="2112"/>
                    <a:pt x="630" y="2742"/>
                    <a:pt x="1386" y="2742"/>
                  </a:cubicBezTo>
                  <a:cubicBezTo>
                    <a:pt x="2142" y="2742"/>
                    <a:pt x="2772" y="2112"/>
                    <a:pt x="2772" y="1356"/>
                  </a:cubicBezTo>
                  <a:cubicBezTo>
                    <a:pt x="2772" y="631"/>
                    <a:pt x="2142" y="1"/>
                    <a:pt x="13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6" name="Google Shape;12476;p89">
              <a:extLst>
                <a:ext uri="{FF2B5EF4-FFF2-40B4-BE49-F238E27FC236}">
                  <a16:creationId xmlns:a16="http://schemas.microsoft.com/office/drawing/2014/main" id="{8F40C4C0-A1FD-F41A-4AA5-4CEB6DB7E8DA}"/>
                </a:ext>
              </a:extLst>
            </p:cNvPr>
            <p:cNvSpPr/>
            <p:nvPr/>
          </p:nvSpPr>
          <p:spPr>
            <a:xfrm>
              <a:off x="-2608350" y="225535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694"/>
                  </a:moveTo>
                  <a:cubicBezTo>
                    <a:pt x="1229" y="694"/>
                    <a:pt x="1386" y="851"/>
                    <a:pt x="1386" y="1040"/>
                  </a:cubicBezTo>
                  <a:cubicBezTo>
                    <a:pt x="1386" y="1229"/>
                    <a:pt x="1229" y="1387"/>
                    <a:pt x="1040" y="1387"/>
                  </a:cubicBezTo>
                  <a:cubicBezTo>
                    <a:pt x="819" y="1387"/>
                    <a:pt x="693" y="1229"/>
                    <a:pt x="693" y="1040"/>
                  </a:cubicBezTo>
                  <a:cubicBezTo>
                    <a:pt x="693" y="851"/>
                    <a:pt x="819" y="694"/>
                    <a:pt x="1040" y="694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8" name="Google Shape;12508;p89">
            <a:extLst>
              <a:ext uri="{FF2B5EF4-FFF2-40B4-BE49-F238E27FC236}">
                <a16:creationId xmlns:a16="http://schemas.microsoft.com/office/drawing/2014/main" id="{B41842AD-B77B-9D1C-3621-FFF239CDE28A}"/>
              </a:ext>
            </a:extLst>
          </p:cNvPr>
          <p:cNvGrpSpPr/>
          <p:nvPr/>
        </p:nvGrpSpPr>
        <p:grpSpPr>
          <a:xfrm>
            <a:off x="6293366" y="1447406"/>
            <a:ext cx="643048" cy="639583"/>
            <a:chOff x="-4211975" y="2046625"/>
            <a:chExt cx="292250" cy="290675"/>
          </a:xfrm>
          <a:solidFill>
            <a:schemeClr val="bg1"/>
          </a:solidFill>
        </p:grpSpPr>
        <p:sp>
          <p:nvSpPr>
            <p:cNvPr id="182" name="Google Shape;12509;p89">
              <a:extLst>
                <a:ext uri="{FF2B5EF4-FFF2-40B4-BE49-F238E27FC236}">
                  <a16:creationId xmlns:a16="http://schemas.microsoft.com/office/drawing/2014/main" id="{CB5D67C7-1B1D-5C56-F12A-534265012F3A}"/>
                </a:ext>
              </a:extLst>
            </p:cNvPr>
            <p:cNvSpPr/>
            <p:nvPr/>
          </p:nvSpPr>
          <p:spPr>
            <a:xfrm>
              <a:off x="-4211975" y="2081300"/>
              <a:ext cx="256025" cy="256000"/>
            </a:xfrm>
            <a:custGeom>
              <a:avLst/>
              <a:gdLst/>
              <a:ahLst/>
              <a:cxnLst/>
              <a:rect l="l" t="t" r="r" b="b"/>
              <a:pathLst>
                <a:path w="10241" h="10240" extrusionOk="0">
                  <a:moveTo>
                    <a:pt x="4758" y="693"/>
                  </a:moveTo>
                  <a:lnTo>
                    <a:pt x="4758" y="5167"/>
                  </a:lnTo>
                  <a:cubicBezTo>
                    <a:pt x="4758" y="5356"/>
                    <a:pt x="4916" y="5513"/>
                    <a:pt x="5105" y="5513"/>
                  </a:cubicBezTo>
                  <a:lnTo>
                    <a:pt x="9578" y="5513"/>
                  </a:lnTo>
                  <a:cubicBezTo>
                    <a:pt x="9358" y="7813"/>
                    <a:pt x="7436" y="9609"/>
                    <a:pt x="5105" y="9609"/>
                  </a:cubicBezTo>
                  <a:cubicBezTo>
                    <a:pt x="2679" y="9609"/>
                    <a:pt x="663" y="7593"/>
                    <a:pt x="663" y="5167"/>
                  </a:cubicBezTo>
                  <a:cubicBezTo>
                    <a:pt x="663" y="2835"/>
                    <a:pt x="2490" y="914"/>
                    <a:pt x="4758" y="693"/>
                  </a:cubicBezTo>
                  <a:close/>
                  <a:moveTo>
                    <a:pt x="5105" y="0"/>
                  </a:moveTo>
                  <a:cubicBezTo>
                    <a:pt x="2269" y="0"/>
                    <a:pt x="1" y="2300"/>
                    <a:pt x="1" y="5104"/>
                  </a:cubicBezTo>
                  <a:cubicBezTo>
                    <a:pt x="1" y="7939"/>
                    <a:pt x="2269" y="10239"/>
                    <a:pt x="5105" y="10239"/>
                  </a:cubicBezTo>
                  <a:cubicBezTo>
                    <a:pt x="7940" y="10239"/>
                    <a:pt x="10240" y="7939"/>
                    <a:pt x="10240" y="5104"/>
                  </a:cubicBezTo>
                  <a:cubicBezTo>
                    <a:pt x="10240" y="4978"/>
                    <a:pt x="10083" y="4820"/>
                    <a:pt x="9925" y="4820"/>
                  </a:cubicBezTo>
                  <a:lnTo>
                    <a:pt x="5483" y="4820"/>
                  </a:lnTo>
                  <a:lnTo>
                    <a:pt x="5483" y="347"/>
                  </a:lnTo>
                  <a:cubicBezTo>
                    <a:pt x="5483" y="158"/>
                    <a:pt x="5325" y="0"/>
                    <a:pt x="51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" name="Google Shape;12510;p89">
              <a:extLst>
                <a:ext uri="{FF2B5EF4-FFF2-40B4-BE49-F238E27FC236}">
                  <a16:creationId xmlns:a16="http://schemas.microsoft.com/office/drawing/2014/main" id="{9727F268-86FC-418C-F765-E7523B0B76A2}"/>
                </a:ext>
              </a:extLst>
            </p:cNvPr>
            <p:cNvSpPr/>
            <p:nvPr/>
          </p:nvSpPr>
          <p:spPr>
            <a:xfrm>
              <a:off x="-4057600" y="2046625"/>
              <a:ext cx="137875" cy="137875"/>
            </a:xfrm>
            <a:custGeom>
              <a:avLst/>
              <a:gdLst/>
              <a:ahLst/>
              <a:cxnLst/>
              <a:rect l="l" t="t" r="r" b="b"/>
              <a:pathLst>
                <a:path w="5515" h="5515" extrusionOk="0">
                  <a:moveTo>
                    <a:pt x="663" y="694"/>
                  </a:moveTo>
                  <a:cubicBezTo>
                    <a:pt x="2836" y="851"/>
                    <a:pt x="4601" y="2616"/>
                    <a:pt x="4758" y="4790"/>
                  </a:cubicBezTo>
                  <a:lnTo>
                    <a:pt x="663" y="4790"/>
                  </a:lnTo>
                  <a:lnTo>
                    <a:pt x="663" y="694"/>
                  </a:lnTo>
                  <a:close/>
                  <a:moveTo>
                    <a:pt x="348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5168"/>
                  </a:lnTo>
                  <a:cubicBezTo>
                    <a:pt x="1" y="5357"/>
                    <a:pt x="158" y="5514"/>
                    <a:pt x="348" y="5514"/>
                  </a:cubicBezTo>
                  <a:lnTo>
                    <a:pt x="5168" y="5514"/>
                  </a:lnTo>
                  <a:cubicBezTo>
                    <a:pt x="5357" y="5514"/>
                    <a:pt x="5514" y="5357"/>
                    <a:pt x="5514" y="5168"/>
                  </a:cubicBezTo>
                  <a:cubicBezTo>
                    <a:pt x="5483" y="3750"/>
                    <a:pt x="4979" y="2490"/>
                    <a:pt x="3971" y="1513"/>
                  </a:cubicBezTo>
                  <a:cubicBezTo>
                    <a:pt x="2994" y="536"/>
                    <a:pt x="1734" y="1"/>
                    <a:pt x="3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9" name="Google Shape;12519;p89">
            <a:extLst>
              <a:ext uri="{FF2B5EF4-FFF2-40B4-BE49-F238E27FC236}">
                <a16:creationId xmlns:a16="http://schemas.microsoft.com/office/drawing/2014/main" id="{B422E06B-847F-C376-89D6-A659CB1BFCB0}"/>
              </a:ext>
            </a:extLst>
          </p:cNvPr>
          <p:cNvSpPr/>
          <p:nvPr/>
        </p:nvSpPr>
        <p:spPr>
          <a:xfrm>
            <a:off x="10451423" y="1444630"/>
            <a:ext cx="608338" cy="644753"/>
          </a:xfrm>
          <a:custGeom>
            <a:avLst/>
            <a:gdLst/>
            <a:ahLst/>
            <a:cxnLst/>
            <a:rect l="l" t="t" r="r" b="b"/>
            <a:pathLst>
              <a:path w="11059" h="11721" extrusionOk="0">
                <a:moveTo>
                  <a:pt x="1418" y="693"/>
                </a:moveTo>
                <a:lnTo>
                  <a:pt x="1418" y="1387"/>
                </a:lnTo>
                <a:lnTo>
                  <a:pt x="725" y="1387"/>
                </a:lnTo>
                <a:lnTo>
                  <a:pt x="725" y="693"/>
                </a:lnTo>
                <a:close/>
                <a:moveTo>
                  <a:pt x="9011" y="693"/>
                </a:moveTo>
                <a:lnTo>
                  <a:pt x="9011" y="1387"/>
                </a:lnTo>
                <a:lnTo>
                  <a:pt x="8349" y="1387"/>
                </a:lnTo>
                <a:lnTo>
                  <a:pt x="8349" y="693"/>
                </a:lnTo>
                <a:close/>
                <a:moveTo>
                  <a:pt x="7656" y="1324"/>
                </a:moveTo>
                <a:lnTo>
                  <a:pt x="7656" y="1670"/>
                </a:lnTo>
                <a:cubicBezTo>
                  <a:pt x="7656" y="1891"/>
                  <a:pt x="7813" y="2048"/>
                  <a:pt x="8034" y="2048"/>
                </a:cubicBezTo>
                <a:lnTo>
                  <a:pt x="8381" y="2048"/>
                </a:lnTo>
                <a:lnTo>
                  <a:pt x="8381" y="4222"/>
                </a:lnTo>
                <a:cubicBezTo>
                  <a:pt x="8255" y="4253"/>
                  <a:pt x="8160" y="4316"/>
                  <a:pt x="8034" y="4411"/>
                </a:cubicBezTo>
                <a:cubicBezTo>
                  <a:pt x="7845" y="4243"/>
                  <a:pt x="7614" y="4159"/>
                  <a:pt x="7369" y="4159"/>
                </a:cubicBezTo>
                <a:cubicBezTo>
                  <a:pt x="7246" y="4159"/>
                  <a:pt x="7120" y="4180"/>
                  <a:pt x="6994" y="4222"/>
                </a:cubicBezTo>
                <a:lnTo>
                  <a:pt x="6994" y="3088"/>
                </a:lnTo>
                <a:cubicBezTo>
                  <a:pt x="6994" y="2552"/>
                  <a:pt x="6522" y="2080"/>
                  <a:pt x="5986" y="2080"/>
                </a:cubicBezTo>
                <a:cubicBezTo>
                  <a:pt x="5419" y="2080"/>
                  <a:pt x="4947" y="2552"/>
                  <a:pt x="4947" y="3088"/>
                </a:cubicBezTo>
                <a:lnTo>
                  <a:pt x="4947" y="6459"/>
                </a:lnTo>
                <a:lnTo>
                  <a:pt x="4789" y="6301"/>
                </a:lnTo>
                <a:cubicBezTo>
                  <a:pt x="4600" y="6097"/>
                  <a:pt x="4340" y="5994"/>
                  <a:pt x="4076" y="5994"/>
                </a:cubicBezTo>
                <a:cubicBezTo>
                  <a:pt x="3812" y="5994"/>
                  <a:pt x="3545" y="6097"/>
                  <a:pt x="3340" y="6301"/>
                </a:cubicBezTo>
                <a:cubicBezTo>
                  <a:pt x="2962" y="6679"/>
                  <a:pt x="2962" y="7341"/>
                  <a:pt x="3340" y="7751"/>
                </a:cubicBezTo>
                <a:lnTo>
                  <a:pt x="3812" y="8223"/>
                </a:lnTo>
                <a:lnTo>
                  <a:pt x="2111" y="8223"/>
                </a:lnTo>
                <a:lnTo>
                  <a:pt x="2111" y="7908"/>
                </a:lnTo>
                <a:cubicBezTo>
                  <a:pt x="2111" y="7719"/>
                  <a:pt x="1954" y="7561"/>
                  <a:pt x="1765" y="7561"/>
                </a:cubicBezTo>
                <a:lnTo>
                  <a:pt x="1418" y="7561"/>
                </a:lnTo>
                <a:lnTo>
                  <a:pt x="1418" y="2048"/>
                </a:lnTo>
                <a:lnTo>
                  <a:pt x="1765" y="2048"/>
                </a:lnTo>
                <a:cubicBezTo>
                  <a:pt x="1954" y="2048"/>
                  <a:pt x="2111" y="1891"/>
                  <a:pt x="2111" y="1670"/>
                </a:cubicBezTo>
                <a:lnTo>
                  <a:pt x="2111" y="1324"/>
                </a:lnTo>
                <a:close/>
                <a:moveTo>
                  <a:pt x="1418" y="8255"/>
                </a:moveTo>
                <a:lnTo>
                  <a:pt x="1418" y="8948"/>
                </a:lnTo>
                <a:lnTo>
                  <a:pt x="725" y="8948"/>
                </a:lnTo>
                <a:lnTo>
                  <a:pt x="725" y="8255"/>
                </a:lnTo>
                <a:close/>
                <a:moveTo>
                  <a:pt x="5955" y="2836"/>
                </a:moveTo>
                <a:cubicBezTo>
                  <a:pt x="6144" y="2836"/>
                  <a:pt x="6301" y="2993"/>
                  <a:pt x="6301" y="3182"/>
                </a:cubicBezTo>
                <a:lnTo>
                  <a:pt x="6301" y="6616"/>
                </a:lnTo>
                <a:cubicBezTo>
                  <a:pt x="6301" y="6805"/>
                  <a:pt x="6459" y="6963"/>
                  <a:pt x="6648" y="6963"/>
                </a:cubicBezTo>
                <a:cubicBezTo>
                  <a:pt x="6837" y="6963"/>
                  <a:pt x="6994" y="6805"/>
                  <a:pt x="6994" y="6616"/>
                </a:cubicBezTo>
                <a:lnTo>
                  <a:pt x="6994" y="5230"/>
                </a:lnTo>
                <a:cubicBezTo>
                  <a:pt x="6994" y="5041"/>
                  <a:pt x="7152" y="4884"/>
                  <a:pt x="7372" y="4884"/>
                </a:cubicBezTo>
                <a:cubicBezTo>
                  <a:pt x="7561" y="4884"/>
                  <a:pt x="7719" y="5041"/>
                  <a:pt x="7719" y="5230"/>
                </a:cubicBezTo>
                <a:lnTo>
                  <a:pt x="7719" y="6616"/>
                </a:lnTo>
                <a:cubicBezTo>
                  <a:pt x="7719" y="6805"/>
                  <a:pt x="7876" y="6963"/>
                  <a:pt x="8066" y="6963"/>
                </a:cubicBezTo>
                <a:cubicBezTo>
                  <a:pt x="8255" y="6963"/>
                  <a:pt x="8412" y="6805"/>
                  <a:pt x="8412" y="6616"/>
                </a:cubicBezTo>
                <a:lnTo>
                  <a:pt x="8412" y="5230"/>
                </a:lnTo>
                <a:cubicBezTo>
                  <a:pt x="8412" y="5041"/>
                  <a:pt x="8570" y="4884"/>
                  <a:pt x="8790" y="4884"/>
                </a:cubicBezTo>
                <a:cubicBezTo>
                  <a:pt x="8979" y="4884"/>
                  <a:pt x="9137" y="5041"/>
                  <a:pt x="9137" y="5230"/>
                </a:cubicBezTo>
                <a:lnTo>
                  <a:pt x="9137" y="6616"/>
                </a:lnTo>
                <a:cubicBezTo>
                  <a:pt x="9137" y="6805"/>
                  <a:pt x="9294" y="6963"/>
                  <a:pt x="9483" y="6963"/>
                </a:cubicBezTo>
                <a:cubicBezTo>
                  <a:pt x="9672" y="6963"/>
                  <a:pt x="9830" y="6805"/>
                  <a:pt x="9830" y="6616"/>
                </a:cubicBezTo>
                <a:lnTo>
                  <a:pt x="9830" y="5955"/>
                </a:lnTo>
                <a:cubicBezTo>
                  <a:pt x="9704" y="5703"/>
                  <a:pt x="9861" y="5545"/>
                  <a:pt x="10019" y="5545"/>
                </a:cubicBezTo>
                <a:cubicBezTo>
                  <a:pt x="10239" y="5545"/>
                  <a:pt x="10397" y="5703"/>
                  <a:pt x="10397" y="5892"/>
                </a:cubicBezTo>
                <a:lnTo>
                  <a:pt x="10397" y="7057"/>
                </a:lnTo>
                <a:cubicBezTo>
                  <a:pt x="10397" y="8003"/>
                  <a:pt x="10176" y="8885"/>
                  <a:pt x="9830" y="9672"/>
                </a:cubicBezTo>
                <a:lnTo>
                  <a:pt x="6144" y="9672"/>
                </a:lnTo>
                <a:lnTo>
                  <a:pt x="3812" y="7372"/>
                </a:lnTo>
                <a:cubicBezTo>
                  <a:pt x="3686" y="7246"/>
                  <a:pt x="3686" y="6994"/>
                  <a:pt x="3812" y="6900"/>
                </a:cubicBezTo>
                <a:cubicBezTo>
                  <a:pt x="3875" y="6837"/>
                  <a:pt x="3962" y="6805"/>
                  <a:pt x="4049" y="6805"/>
                </a:cubicBezTo>
                <a:cubicBezTo>
                  <a:pt x="4135" y="6805"/>
                  <a:pt x="4222" y="6837"/>
                  <a:pt x="4285" y="6900"/>
                </a:cubicBezTo>
                <a:lnTo>
                  <a:pt x="5010" y="7593"/>
                </a:lnTo>
                <a:cubicBezTo>
                  <a:pt x="5075" y="7659"/>
                  <a:pt x="5163" y="7690"/>
                  <a:pt x="5251" y="7690"/>
                </a:cubicBezTo>
                <a:cubicBezTo>
                  <a:pt x="5415" y="7690"/>
                  <a:pt x="5577" y="7578"/>
                  <a:pt x="5577" y="7372"/>
                </a:cubicBezTo>
                <a:lnTo>
                  <a:pt x="5577" y="3182"/>
                </a:lnTo>
                <a:cubicBezTo>
                  <a:pt x="5577" y="2993"/>
                  <a:pt x="5734" y="2836"/>
                  <a:pt x="5955" y="2836"/>
                </a:cubicBezTo>
                <a:close/>
                <a:moveTo>
                  <a:pt x="9672" y="10302"/>
                </a:moveTo>
                <a:lnTo>
                  <a:pt x="9672" y="10680"/>
                </a:lnTo>
                <a:cubicBezTo>
                  <a:pt x="9704" y="10869"/>
                  <a:pt x="9546" y="11027"/>
                  <a:pt x="9357" y="11027"/>
                </a:cubicBezTo>
                <a:lnTo>
                  <a:pt x="6616" y="11027"/>
                </a:lnTo>
                <a:cubicBezTo>
                  <a:pt x="6396" y="11027"/>
                  <a:pt x="6238" y="10869"/>
                  <a:pt x="6238" y="10680"/>
                </a:cubicBezTo>
                <a:lnTo>
                  <a:pt x="6238" y="10302"/>
                </a:lnTo>
                <a:close/>
                <a:moveTo>
                  <a:pt x="347" y="0"/>
                </a:moveTo>
                <a:cubicBezTo>
                  <a:pt x="158" y="0"/>
                  <a:pt x="0" y="158"/>
                  <a:pt x="0" y="347"/>
                </a:cubicBezTo>
                <a:lnTo>
                  <a:pt x="0" y="1733"/>
                </a:lnTo>
                <a:cubicBezTo>
                  <a:pt x="0" y="1922"/>
                  <a:pt x="158" y="2080"/>
                  <a:pt x="347" y="2080"/>
                </a:cubicBezTo>
                <a:lnTo>
                  <a:pt x="693" y="2080"/>
                </a:lnTo>
                <a:lnTo>
                  <a:pt x="693" y="7593"/>
                </a:lnTo>
                <a:lnTo>
                  <a:pt x="347" y="7593"/>
                </a:lnTo>
                <a:cubicBezTo>
                  <a:pt x="158" y="7593"/>
                  <a:pt x="0" y="7751"/>
                  <a:pt x="0" y="7940"/>
                </a:cubicBezTo>
                <a:lnTo>
                  <a:pt x="0" y="9326"/>
                </a:lnTo>
                <a:cubicBezTo>
                  <a:pt x="0" y="9515"/>
                  <a:pt x="158" y="9672"/>
                  <a:pt x="347" y="9672"/>
                </a:cubicBezTo>
                <a:lnTo>
                  <a:pt x="1733" y="9672"/>
                </a:lnTo>
                <a:cubicBezTo>
                  <a:pt x="1922" y="9672"/>
                  <a:pt x="2080" y="9515"/>
                  <a:pt x="2080" y="9326"/>
                </a:cubicBezTo>
                <a:lnTo>
                  <a:pt x="2080" y="8979"/>
                </a:lnTo>
                <a:lnTo>
                  <a:pt x="4442" y="8979"/>
                </a:lnTo>
                <a:lnTo>
                  <a:pt x="5577" y="10113"/>
                </a:lnTo>
                <a:lnTo>
                  <a:pt x="5577" y="10712"/>
                </a:lnTo>
                <a:cubicBezTo>
                  <a:pt x="5577" y="11248"/>
                  <a:pt x="6049" y="11720"/>
                  <a:pt x="6616" y="11720"/>
                </a:cubicBezTo>
                <a:lnTo>
                  <a:pt x="9357" y="11720"/>
                </a:lnTo>
                <a:cubicBezTo>
                  <a:pt x="9924" y="11720"/>
                  <a:pt x="10397" y="11248"/>
                  <a:pt x="10397" y="10712"/>
                </a:cubicBezTo>
                <a:lnTo>
                  <a:pt x="10397" y="10113"/>
                </a:lnTo>
                <a:cubicBezTo>
                  <a:pt x="10806" y="9200"/>
                  <a:pt x="11058" y="8160"/>
                  <a:pt x="11058" y="7026"/>
                </a:cubicBezTo>
                <a:lnTo>
                  <a:pt x="11058" y="5892"/>
                </a:lnTo>
                <a:cubicBezTo>
                  <a:pt x="11058" y="5325"/>
                  <a:pt x="10617" y="4884"/>
                  <a:pt x="10019" y="4884"/>
                </a:cubicBezTo>
                <a:cubicBezTo>
                  <a:pt x="9924" y="4884"/>
                  <a:pt x="9767" y="4915"/>
                  <a:pt x="9641" y="4947"/>
                </a:cubicBezTo>
                <a:cubicBezTo>
                  <a:pt x="9546" y="4632"/>
                  <a:pt x="9326" y="4379"/>
                  <a:pt x="9011" y="4253"/>
                </a:cubicBezTo>
                <a:lnTo>
                  <a:pt x="9011" y="2080"/>
                </a:lnTo>
                <a:lnTo>
                  <a:pt x="9357" y="2080"/>
                </a:lnTo>
                <a:cubicBezTo>
                  <a:pt x="9546" y="2080"/>
                  <a:pt x="9735" y="1922"/>
                  <a:pt x="9735" y="1733"/>
                </a:cubicBezTo>
                <a:lnTo>
                  <a:pt x="9735" y="347"/>
                </a:lnTo>
                <a:cubicBezTo>
                  <a:pt x="9735" y="158"/>
                  <a:pt x="9546" y="0"/>
                  <a:pt x="9357" y="0"/>
                </a:cubicBezTo>
                <a:lnTo>
                  <a:pt x="7971" y="0"/>
                </a:lnTo>
                <a:cubicBezTo>
                  <a:pt x="7782" y="0"/>
                  <a:pt x="7624" y="158"/>
                  <a:pt x="7624" y="347"/>
                </a:cubicBezTo>
                <a:lnTo>
                  <a:pt x="7624" y="693"/>
                </a:lnTo>
                <a:lnTo>
                  <a:pt x="2080" y="693"/>
                </a:lnTo>
                <a:lnTo>
                  <a:pt x="2080" y="347"/>
                </a:lnTo>
                <a:cubicBezTo>
                  <a:pt x="2080" y="158"/>
                  <a:pt x="1922" y="0"/>
                  <a:pt x="17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60" name="Google Shape;12532;p89">
            <a:extLst>
              <a:ext uri="{FF2B5EF4-FFF2-40B4-BE49-F238E27FC236}">
                <a16:creationId xmlns:a16="http://schemas.microsoft.com/office/drawing/2014/main" id="{FA2458F2-612F-D8FB-FD69-4DA9F09A8947}"/>
              </a:ext>
            </a:extLst>
          </p:cNvPr>
          <p:cNvGrpSpPr/>
          <p:nvPr/>
        </p:nvGrpSpPr>
        <p:grpSpPr>
          <a:xfrm>
            <a:off x="2994808" y="1446551"/>
            <a:ext cx="644752" cy="641288"/>
            <a:chOff x="-5635200" y="2037975"/>
            <a:chExt cx="293025" cy="291450"/>
          </a:xfrm>
          <a:solidFill>
            <a:schemeClr val="bg1"/>
          </a:solidFill>
        </p:grpSpPr>
        <p:sp>
          <p:nvSpPr>
            <p:cNvPr id="180" name="Google Shape;12533;p89">
              <a:extLst>
                <a:ext uri="{FF2B5EF4-FFF2-40B4-BE49-F238E27FC236}">
                  <a16:creationId xmlns:a16="http://schemas.microsoft.com/office/drawing/2014/main" id="{4EA5C779-BB63-BC4C-1D77-5047896C1209}"/>
                </a:ext>
              </a:extLst>
            </p:cNvPr>
            <p:cNvSpPr/>
            <p:nvPr/>
          </p:nvSpPr>
          <p:spPr>
            <a:xfrm>
              <a:off x="-5635200" y="203797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2395" y="725"/>
                  </a:moveTo>
                  <a:cubicBezTo>
                    <a:pt x="2930" y="725"/>
                    <a:pt x="3403" y="1197"/>
                    <a:pt x="3403" y="1733"/>
                  </a:cubicBezTo>
                  <a:cubicBezTo>
                    <a:pt x="3403" y="2300"/>
                    <a:pt x="2930" y="2773"/>
                    <a:pt x="2395" y="2773"/>
                  </a:cubicBezTo>
                  <a:cubicBezTo>
                    <a:pt x="1828" y="2773"/>
                    <a:pt x="1355" y="2300"/>
                    <a:pt x="1355" y="1733"/>
                  </a:cubicBezTo>
                  <a:cubicBezTo>
                    <a:pt x="1355" y="1197"/>
                    <a:pt x="1828" y="725"/>
                    <a:pt x="2395" y="725"/>
                  </a:cubicBezTo>
                  <a:close/>
                  <a:moveTo>
                    <a:pt x="10303" y="725"/>
                  </a:moveTo>
                  <a:lnTo>
                    <a:pt x="10303" y="6585"/>
                  </a:lnTo>
                  <a:lnTo>
                    <a:pt x="10334" y="6585"/>
                  </a:lnTo>
                  <a:cubicBezTo>
                    <a:pt x="10334" y="6774"/>
                    <a:pt x="10177" y="6931"/>
                    <a:pt x="9988" y="6931"/>
                  </a:cubicBezTo>
                  <a:lnTo>
                    <a:pt x="4789" y="6931"/>
                  </a:lnTo>
                  <a:lnTo>
                    <a:pt x="4789" y="5167"/>
                  </a:lnTo>
                  <a:cubicBezTo>
                    <a:pt x="4789" y="4253"/>
                    <a:pt x="4285" y="3434"/>
                    <a:pt x="3498" y="3025"/>
                  </a:cubicBezTo>
                  <a:cubicBezTo>
                    <a:pt x="3844" y="2710"/>
                    <a:pt x="4096" y="2237"/>
                    <a:pt x="4096" y="1733"/>
                  </a:cubicBezTo>
                  <a:cubicBezTo>
                    <a:pt x="4096" y="1355"/>
                    <a:pt x="3970" y="977"/>
                    <a:pt x="3718" y="725"/>
                  </a:cubicBezTo>
                  <a:close/>
                  <a:moveTo>
                    <a:pt x="2710" y="3466"/>
                  </a:moveTo>
                  <a:cubicBezTo>
                    <a:pt x="3498" y="3623"/>
                    <a:pt x="4096" y="4316"/>
                    <a:pt x="4096" y="5167"/>
                  </a:cubicBezTo>
                  <a:lnTo>
                    <a:pt x="4096" y="7246"/>
                  </a:lnTo>
                  <a:cubicBezTo>
                    <a:pt x="4128" y="7435"/>
                    <a:pt x="3970" y="7593"/>
                    <a:pt x="3750" y="7593"/>
                  </a:cubicBezTo>
                  <a:cubicBezTo>
                    <a:pt x="3561" y="7593"/>
                    <a:pt x="3403" y="7750"/>
                    <a:pt x="3403" y="7971"/>
                  </a:cubicBezTo>
                  <a:lnTo>
                    <a:pt x="3403" y="10712"/>
                  </a:lnTo>
                  <a:cubicBezTo>
                    <a:pt x="3403" y="10901"/>
                    <a:pt x="3246" y="11058"/>
                    <a:pt x="3056" y="11058"/>
                  </a:cubicBezTo>
                  <a:lnTo>
                    <a:pt x="1670" y="11058"/>
                  </a:lnTo>
                  <a:cubicBezTo>
                    <a:pt x="1481" y="11058"/>
                    <a:pt x="1324" y="10901"/>
                    <a:pt x="1324" y="10712"/>
                  </a:cubicBezTo>
                  <a:lnTo>
                    <a:pt x="1324" y="7971"/>
                  </a:lnTo>
                  <a:cubicBezTo>
                    <a:pt x="1324" y="7750"/>
                    <a:pt x="1166" y="7593"/>
                    <a:pt x="977" y="7593"/>
                  </a:cubicBezTo>
                  <a:cubicBezTo>
                    <a:pt x="788" y="7593"/>
                    <a:pt x="631" y="7435"/>
                    <a:pt x="631" y="7246"/>
                  </a:cubicBezTo>
                  <a:lnTo>
                    <a:pt x="631" y="5167"/>
                  </a:lnTo>
                  <a:cubicBezTo>
                    <a:pt x="631" y="4316"/>
                    <a:pt x="1198" y="3623"/>
                    <a:pt x="1985" y="3466"/>
                  </a:cubicBezTo>
                  <a:lnTo>
                    <a:pt x="1985" y="5829"/>
                  </a:lnTo>
                  <a:cubicBezTo>
                    <a:pt x="1985" y="6018"/>
                    <a:pt x="2143" y="6175"/>
                    <a:pt x="2363" y="6175"/>
                  </a:cubicBezTo>
                  <a:cubicBezTo>
                    <a:pt x="2552" y="6175"/>
                    <a:pt x="2710" y="6018"/>
                    <a:pt x="2710" y="5829"/>
                  </a:cubicBezTo>
                  <a:lnTo>
                    <a:pt x="2710" y="3466"/>
                  </a:lnTo>
                  <a:close/>
                  <a:moveTo>
                    <a:pt x="2395" y="0"/>
                  </a:moveTo>
                  <a:cubicBezTo>
                    <a:pt x="1450" y="0"/>
                    <a:pt x="694" y="756"/>
                    <a:pt x="694" y="1702"/>
                  </a:cubicBezTo>
                  <a:cubicBezTo>
                    <a:pt x="694" y="2206"/>
                    <a:pt x="946" y="2678"/>
                    <a:pt x="1292" y="2993"/>
                  </a:cubicBezTo>
                  <a:cubicBezTo>
                    <a:pt x="536" y="3403"/>
                    <a:pt x="1" y="4222"/>
                    <a:pt x="1" y="5136"/>
                  </a:cubicBezTo>
                  <a:lnTo>
                    <a:pt x="1" y="7215"/>
                  </a:lnTo>
                  <a:cubicBezTo>
                    <a:pt x="1" y="7656"/>
                    <a:pt x="253" y="8034"/>
                    <a:pt x="662" y="8192"/>
                  </a:cubicBezTo>
                  <a:lnTo>
                    <a:pt x="662" y="10649"/>
                  </a:lnTo>
                  <a:cubicBezTo>
                    <a:pt x="662" y="11184"/>
                    <a:pt x="1135" y="11657"/>
                    <a:pt x="1670" y="11657"/>
                  </a:cubicBezTo>
                  <a:lnTo>
                    <a:pt x="3056" y="11657"/>
                  </a:lnTo>
                  <a:cubicBezTo>
                    <a:pt x="3624" y="11657"/>
                    <a:pt x="4096" y="11184"/>
                    <a:pt x="4096" y="10649"/>
                  </a:cubicBezTo>
                  <a:lnTo>
                    <a:pt x="4096" y="8192"/>
                  </a:lnTo>
                  <a:cubicBezTo>
                    <a:pt x="4348" y="8065"/>
                    <a:pt x="4600" y="7876"/>
                    <a:pt x="4726" y="7561"/>
                  </a:cubicBezTo>
                  <a:lnTo>
                    <a:pt x="9988" y="7561"/>
                  </a:lnTo>
                  <a:cubicBezTo>
                    <a:pt x="10555" y="7561"/>
                    <a:pt x="11027" y="7089"/>
                    <a:pt x="11027" y="6553"/>
                  </a:cubicBezTo>
                  <a:lnTo>
                    <a:pt x="11027" y="662"/>
                  </a:lnTo>
                  <a:lnTo>
                    <a:pt x="11374" y="662"/>
                  </a:lnTo>
                  <a:cubicBezTo>
                    <a:pt x="11563" y="662"/>
                    <a:pt x="11720" y="504"/>
                    <a:pt x="11720" y="315"/>
                  </a:cubicBezTo>
                  <a:cubicBezTo>
                    <a:pt x="11720" y="158"/>
                    <a:pt x="11563" y="0"/>
                    <a:pt x="113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1" name="Google Shape;12534;p89">
              <a:extLst>
                <a:ext uri="{FF2B5EF4-FFF2-40B4-BE49-F238E27FC236}">
                  <a16:creationId xmlns:a16="http://schemas.microsoft.com/office/drawing/2014/main" id="{BB95585F-76CB-BA3A-7A24-7FF154CC4897}"/>
                </a:ext>
              </a:extLst>
            </p:cNvPr>
            <p:cNvSpPr/>
            <p:nvPr/>
          </p:nvSpPr>
          <p:spPr>
            <a:xfrm>
              <a:off x="-5496575" y="2072625"/>
              <a:ext cx="102425" cy="102425"/>
            </a:xfrm>
            <a:custGeom>
              <a:avLst/>
              <a:gdLst/>
              <a:ahLst/>
              <a:cxnLst/>
              <a:rect l="l" t="t" r="r" b="b"/>
              <a:pathLst>
                <a:path w="4097" h="4097" extrusionOk="0">
                  <a:moveTo>
                    <a:pt x="2395" y="725"/>
                  </a:moveTo>
                  <a:cubicBezTo>
                    <a:pt x="2867" y="851"/>
                    <a:pt x="3245" y="1229"/>
                    <a:pt x="3371" y="1733"/>
                  </a:cubicBezTo>
                  <a:lnTo>
                    <a:pt x="2395" y="1733"/>
                  </a:lnTo>
                  <a:lnTo>
                    <a:pt x="2395" y="725"/>
                  </a:lnTo>
                  <a:close/>
                  <a:moveTo>
                    <a:pt x="1733" y="757"/>
                  </a:moveTo>
                  <a:lnTo>
                    <a:pt x="1733" y="2080"/>
                  </a:lnTo>
                  <a:cubicBezTo>
                    <a:pt x="1733" y="2269"/>
                    <a:pt x="1891" y="2426"/>
                    <a:pt x="2080" y="2426"/>
                  </a:cubicBezTo>
                  <a:lnTo>
                    <a:pt x="3403" y="2426"/>
                  </a:lnTo>
                  <a:cubicBezTo>
                    <a:pt x="3245" y="3025"/>
                    <a:pt x="2741" y="3466"/>
                    <a:pt x="2080" y="3466"/>
                  </a:cubicBezTo>
                  <a:cubicBezTo>
                    <a:pt x="1324" y="3466"/>
                    <a:pt x="693" y="2836"/>
                    <a:pt x="693" y="2080"/>
                  </a:cubicBezTo>
                  <a:cubicBezTo>
                    <a:pt x="693" y="1418"/>
                    <a:pt x="1135" y="851"/>
                    <a:pt x="1733" y="757"/>
                  </a:cubicBezTo>
                  <a:close/>
                  <a:moveTo>
                    <a:pt x="2048" y="0"/>
                  </a:moveTo>
                  <a:cubicBezTo>
                    <a:pt x="883" y="0"/>
                    <a:pt x="0" y="914"/>
                    <a:pt x="0" y="2048"/>
                  </a:cubicBezTo>
                  <a:cubicBezTo>
                    <a:pt x="0" y="3182"/>
                    <a:pt x="946" y="4096"/>
                    <a:pt x="2048" y="4096"/>
                  </a:cubicBezTo>
                  <a:cubicBezTo>
                    <a:pt x="3182" y="4096"/>
                    <a:pt x="4096" y="3182"/>
                    <a:pt x="4096" y="2048"/>
                  </a:cubicBezTo>
                  <a:cubicBezTo>
                    <a:pt x="4096" y="914"/>
                    <a:pt x="3182" y="0"/>
                    <a:pt x="20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61" name="Google Shape;12543;p89">
            <a:extLst>
              <a:ext uri="{FF2B5EF4-FFF2-40B4-BE49-F238E27FC236}">
                <a16:creationId xmlns:a16="http://schemas.microsoft.com/office/drawing/2014/main" id="{96208FF8-442C-B310-440F-6CAA5DC7D094}"/>
              </a:ext>
            </a:extLst>
          </p:cNvPr>
          <p:cNvGrpSpPr/>
          <p:nvPr/>
        </p:nvGrpSpPr>
        <p:grpSpPr>
          <a:xfrm>
            <a:off x="7103305" y="1446551"/>
            <a:ext cx="644752" cy="641288"/>
            <a:chOff x="-3854375" y="2046625"/>
            <a:chExt cx="293025" cy="291450"/>
          </a:xfrm>
          <a:solidFill>
            <a:schemeClr val="bg1"/>
          </a:solidFill>
        </p:grpSpPr>
        <p:sp>
          <p:nvSpPr>
            <p:cNvPr id="178" name="Google Shape;12544;p89">
              <a:extLst>
                <a:ext uri="{FF2B5EF4-FFF2-40B4-BE49-F238E27FC236}">
                  <a16:creationId xmlns:a16="http://schemas.microsoft.com/office/drawing/2014/main" id="{F6765550-D6F5-551A-8778-1D6C92255541}"/>
                </a:ext>
              </a:extLst>
            </p:cNvPr>
            <p:cNvSpPr/>
            <p:nvPr/>
          </p:nvSpPr>
          <p:spPr>
            <a:xfrm>
              <a:off x="-3854375" y="204662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7624" y="694"/>
                  </a:moveTo>
                  <a:cubicBezTo>
                    <a:pt x="9515" y="694"/>
                    <a:pt x="11058" y="2206"/>
                    <a:pt x="11058" y="4096"/>
                  </a:cubicBezTo>
                  <a:cubicBezTo>
                    <a:pt x="11058" y="5987"/>
                    <a:pt x="9515" y="7530"/>
                    <a:pt x="7624" y="7530"/>
                  </a:cubicBezTo>
                  <a:cubicBezTo>
                    <a:pt x="5734" y="7530"/>
                    <a:pt x="4190" y="5987"/>
                    <a:pt x="4190" y="4096"/>
                  </a:cubicBezTo>
                  <a:cubicBezTo>
                    <a:pt x="4190" y="2206"/>
                    <a:pt x="5734" y="694"/>
                    <a:pt x="7624" y="694"/>
                  </a:cubicBezTo>
                  <a:close/>
                  <a:moveTo>
                    <a:pt x="3336" y="8066"/>
                  </a:moveTo>
                  <a:cubicBezTo>
                    <a:pt x="3426" y="8066"/>
                    <a:pt x="3513" y="8098"/>
                    <a:pt x="3560" y="8161"/>
                  </a:cubicBezTo>
                  <a:cubicBezTo>
                    <a:pt x="3686" y="8287"/>
                    <a:pt x="3686" y="8507"/>
                    <a:pt x="3560" y="8633"/>
                  </a:cubicBezTo>
                  <a:lnTo>
                    <a:pt x="1323" y="10870"/>
                  </a:lnTo>
                  <a:cubicBezTo>
                    <a:pt x="1260" y="10933"/>
                    <a:pt x="1174" y="10964"/>
                    <a:pt x="1087" y="10964"/>
                  </a:cubicBezTo>
                  <a:cubicBezTo>
                    <a:pt x="1001" y="10964"/>
                    <a:pt x="914" y="10933"/>
                    <a:pt x="851" y="10870"/>
                  </a:cubicBezTo>
                  <a:cubicBezTo>
                    <a:pt x="725" y="10744"/>
                    <a:pt x="725" y="10523"/>
                    <a:pt x="851" y="10397"/>
                  </a:cubicBezTo>
                  <a:lnTo>
                    <a:pt x="3088" y="8161"/>
                  </a:lnTo>
                  <a:cubicBezTo>
                    <a:pt x="3151" y="8098"/>
                    <a:pt x="3245" y="8066"/>
                    <a:pt x="3336" y="8066"/>
                  </a:cubicBezTo>
                  <a:close/>
                  <a:moveTo>
                    <a:pt x="7624" y="1"/>
                  </a:moveTo>
                  <a:cubicBezTo>
                    <a:pt x="5356" y="1"/>
                    <a:pt x="3529" y="1860"/>
                    <a:pt x="3529" y="4096"/>
                  </a:cubicBezTo>
                  <a:cubicBezTo>
                    <a:pt x="3529" y="5136"/>
                    <a:pt x="3875" y="6050"/>
                    <a:pt x="4505" y="6743"/>
                  </a:cubicBezTo>
                  <a:lnTo>
                    <a:pt x="3812" y="7467"/>
                  </a:lnTo>
                  <a:cubicBezTo>
                    <a:pt x="3661" y="7386"/>
                    <a:pt x="3500" y="7347"/>
                    <a:pt x="3342" y="7347"/>
                  </a:cubicBezTo>
                  <a:cubicBezTo>
                    <a:pt x="3074" y="7347"/>
                    <a:pt x="2813" y="7458"/>
                    <a:pt x="2615" y="7656"/>
                  </a:cubicBezTo>
                  <a:lnTo>
                    <a:pt x="378" y="9893"/>
                  </a:lnTo>
                  <a:cubicBezTo>
                    <a:pt x="0" y="10271"/>
                    <a:pt x="0" y="10964"/>
                    <a:pt x="378" y="11343"/>
                  </a:cubicBezTo>
                  <a:cubicBezTo>
                    <a:pt x="567" y="11532"/>
                    <a:pt x="851" y="11658"/>
                    <a:pt x="1103" y="11658"/>
                  </a:cubicBezTo>
                  <a:cubicBezTo>
                    <a:pt x="1355" y="11658"/>
                    <a:pt x="1607" y="11532"/>
                    <a:pt x="1796" y="11343"/>
                  </a:cubicBezTo>
                  <a:lnTo>
                    <a:pt x="4033" y="9106"/>
                  </a:lnTo>
                  <a:cubicBezTo>
                    <a:pt x="4348" y="8791"/>
                    <a:pt x="4442" y="8318"/>
                    <a:pt x="4253" y="7909"/>
                  </a:cubicBezTo>
                  <a:lnTo>
                    <a:pt x="4947" y="7215"/>
                  </a:lnTo>
                  <a:cubicBezTo>
                    <a:pt x="5671" y="7814"/>
                    <a:pt x="6616" y="8192"/>
                    <a:pt x="7593" y="8192"/>
                  </a:cubicBezTo>
                  <a:cubicBezTo>
                    <a:pt x="9861" y="8192"/>
                    <a:pt x="11689" y="6333"/>
                    <a:pt x="11689" y="4096"/>
                  </a:cubicBezTo>
                  <a:cubicBezTo>
                    <a:pt x="11720" y="1828"/>
                    <a:pt x="9861" y="1"/>
                    <a:pt x="76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9" name="Google Shape;12545;p89">
              <a:extLst>
                <a:ext uri="{FF2B5EF4-FFF2-40B4-BE49-F238E27FC236}">
                  <a16:creationId xmlns:a16="http://schemas.microsoft.com/office/drawing/2014/main" id="{2374300A-5D38-7760-6CA8-4918F11B2F3A}"/>
                </a:ext>
              </a:extLst>
            </p:cNvPr>
            <p:cNvSpPr/>
            <p:nvPr/>
          </p:nvSpPr>
          <p:spPr>
            <a:xfrm>
              <a:off x="-3714975" y="2080500"/>
              <a:ext cx="103200" cy="119750"/>
            </a:xfrm>
            <a:custGeom>
              <a:avLst/>
              <a:gdLst/>
              <a:ahLst/>
              <a:cxnLst/>
              <a:rect l="l" t="t" r="r" b="b"/>
              <a:pathLst>
                <a:path w="4128" h="4790" extrusionOk="0">
                  <a:moveTo>
                    <a:pt x="2048" y="694"/>
                  </a:moveTo>
                  <a:cubicBezTo>
                    <a:pt x="2458" y="694"/>
                    <a:pt x="2710" y="1009"/>
                    <a:pt x="2710" y="1387"/>
                  </a:cubicBezTo>
                  <a:cubicBezTo>
                    <a:pt x="2710" y="1765"/>
                    <a:pt x="2395" y="2048"/>
                    <a:pt x="2048" y="2048"/>
                  </a:cubicBezTo>
                  <a:cubicBezTo>
                    <a:pt x="1702" y="2048"/>
                    <a:pt x="1387" y="1733"/>
                    <a:pt x="1387" y="1387"/>
                  </a:cubicBezTo>
                  <a:cubicBezTo>
                    <a:pt x="1355" y="1009"/>
                    <a:pt x="1670" y="694"/>
                    <a:pt x="2048" y="694"/>
                  </a:cubicBezTo>
                  <a:close/>
                  <a:moveTo>
                    <a:pt x="2363" y="2741"/>
                  </a:moveTo>
                  <a:cubicBezTo>
                    <a:pt x="2931" y="2741"/>
                    <a:pt x="3403" y="3214"/>
                    <a:pt x="3403" y="3781"/>
                  </a:cubicBezTo>
                  <a:lnTo>
                    <a:pt x="3403" y="4128"/>
                  </a:lnTo>
                  <a:lnTo>
                    <a:pt x="662" y="4128"/>
                  </a:lnTo>
                  <a:lnTo>
                    <a:pt x="662" y="3781"/>
                  </a:lnTo>
                  <a:cubicBezTo>
                    <a:pt x="662" y="3214"/>
                    <a:pt x="1135" y="2741"/>
                    <a:pt x="1702" y="2741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02"/>
                    <a:pt x="788" y="2017"/>
                    <a:pt x="977" y="2237"/>
                  </a:cubicBezTo>
                  <a:cubicBezTo>
                    <a:pt x="410" y="2521"/>
                    <a:pt x="1" y="3119"/>
                    <a:pt x="1" y="3781"/>
                  </a:cubicBezTo>
                  <a:lnTo>
                    <a:pt x="1" y="4443"/>
                  </a:lnTo>
                  <a:cubicBezTo>
                    <a:pt x="1" y="4632"/>
                    <a:pt x="158" y="4789"/>
                    <a:pt x="347" y="4789"/>
                  </a:cubicBezTo>
                  <a:lnTo>
                    <a:pt x="3781" y="4789"/>
                  </a:lnTo>
                  <a:cubicBezTo>
                    <a:pt x="3970" y="4789"/>
                    <a:pt x="4128" y="4632"/>
                    <a:pt x="4128" y="4443"/>
                  </a:cubicBezTo>
                  <a:lnTo>
                    <a:pt x="4128" y="3781"/>
                  </a:lnTo>
                  <a:cubicBezTo>
                    <a:pt x="4096" y="3119"/>
                    <a:pt x="3718" y="2521"/>
                    <a:pt x="3120" y="2237"/>
                  </a:cubicBezTo>
                  <a:cubicBezTo>
                    <a:pt x="3309" y="2017"/>
                    <a:pt x="3435" y="1733"/>
                    <a:pt x="3435" y="1387"/>
                  </a:cubicBezTo>
                  <a:cubicBezTo>
                    <a:pt x="3435" y="631"/>
                    <a:pt x="2805" y="1"/>
                    <a:pt x="2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2" name="Google Shape;12552;p89">
            <a:extLst>
              <a:ext uri="{FF2B5EF4-FFF2-40B4-BE49-F238E27FC236}">
                <a16:creationId xmlns:a16="http://schemas.microsoft.com/office/drawing/2014/main" id="{0C6C137D-AF2B-A576-8A05-25E7405AE558}"/>
              </a:ext>
            </a:extLst>
          </p:cNvPr>
          <p:cNvSpPr/>
          <p:nvPr/>
        </p:nvSpPr>
        <p:spPr>
          <a:xfrm>
            <a:off x="11271564" y="1523509"/>
            <a:ext cx="642992" cy="486989"/>
          </a:xfrm>
          <a:custGeom>
            <a:avLst/>
            <a:gdLst/>
            <a:ahLst/>
            <a:cxnLst/>
            <a:rect l="l" t="t" r="r" b="b"/>
            <a:pathLst>
              <a:path w="11689" h="8853" extrusionOk="0">
                <a:moveTo>
                  <a:pt x="1040" y="2709"/>
                </a:moveTo>
                <a:cubicBezTo>
                  <a:pt x="1229" y="2709"/>
                  <a:pt x="1386" y="2867"/>
                  <a:pt x="1386" y="3056"/>
                </a:cubicBezTo>
                <a:lnTo>
                  <a:pt x="1386" y="5828"/>
                </a:lnTo>
                <a:cubicBezTo>
                  <a:pt x="1386" y="6017"/>
                  <a:pt x="1229" y="6175"/>
                  <a:pt x="1040" y="6175"/>
                </a:cubicBezTo>
                <a:cubicBezTo>
                  <a:pt x="819" y="6175"/>
                  <a:pt x="662" y="6017"/>
                  <a:pt x="662" y="5828"/>
                </a:cubicBezTo>
                <a:lnTo>
                  <a:pt x="662" y="3056"/>
                </a:lnTo>
                <a:cubicBezTo>
                  <a:pt x="662" y="2867"/>
                  <a:pt x="819" y="2709"/>
                  <a:pt x="1040" y="2709"/>
                </a:cubicBezTo>
                <a:close/>
                <a:moveTo>
                  <a:pt x="9641" y="1449"/>
                </a:moveTo>
                <a:lnTo>
                  <a:pt x="9641" y="7435"/>
                </a:lnTo>
                <a:lnTo>
                  <a:pt x="2079" y="5545"/>
                </a:lnTo>
                <a:lnTo>
                  <a:pt x="2079" y="3340"/>
                </a:lnTo>
                <a:lnTo>
                  <a:pt x="9641" y="1449"/>
                </a:lnTo>
                <a:close/>
                <a:moveTo>
                  <a:pt x="3466" y="6616"/>
                </a:moveTo>
                <a:lnTo>
                  <a:pt x="6112" y="7278"/>
                </a:lnTo>
                <a:cubicBezTo>
                  <a:pt x="5954" y="7845"/>
                  <a:pt x="5450" y="8223"/>
                  <a:pt x="4820" y="8223"/>
                </a:cubicBezTo>
                <a:cubicBezTo>
                  <a:pt x="4064" y="8223"/>
                  <a:pt x="3434" y="7593"/>
                  <a:pt x="3434" y="6837"/>
                </a:cubicBezTo>
                <a:cubicBezTo>
                  <a:pt x="3434" y="6774"/>
                  <a:pt x="3434" y="6679"/>
                  <a:pt x="3466" y="6616"/>
                </a:cubicBezTo>
                <a:close/>
                <a:moveTo>
                  <a:pt x="10680" y="662"/>
                </a:moveTo>
                <a:cubicBezTo>
                  <a:pt x="10869" y="662"/>
                  <a:pt x="11027" y="819"/>
                  <a:pt x="11027" y="1008"/>
                </a:cubicBezTo>
                <a:lnTo>
                  <a:pt x="11027" y="7876"/>
                </a:lnTo>
                <a:cubicBezTo>
                  <a:pt x="11027" y="8065"/>
                  <a:pt x="10869" y="8223"/>
                  <a:pt x="10680" y="8223"/>
                </a:cubicBezTo>
                <a:cubicBezTo>
                  <a:pt x="10491" y="8223"/>
                  <a:pt x="10334" y="8065"/>
                  <a:pt x="10334" y="7876"/>
                </a:cubicBezTo>
                <a:lnTo>
                  <a:pt x="10334" y="1008"/>
                </a:lnTo>
                <a:cubicBezTo>
                  <a:pt x="10334" y="819"/>
                  <a:pt x="10491" y="662"/>
                  <a:pt x="10680" y="662"/>
                </a:cubicBezTo>
                <a:close/>
                <a:moveTo>
                  <a:pt x="10680" y="0"/>
                </a:moveTo>
                <a:cubicBezTo>
                  <a:pt x="10208" y="0"/>
                  <a:pt x="9798" y="315"/>
                  <a:pt x="9704" y="756"/>
                </a:cubicBezTo>
                <a:lnTo>
                  <a:pt x="1985" y="2678"/>
                </a:lnTo>
                <a:cubicBezTo>
                  <a:pt x="1827" y="2331"/>
                  <a:pt x="1449" y="2048"/>
                  <a:pt x="1040" y="2048"/>
                </a:cubicBezTo>
                <a:cubicBezTo>
                  <a:pt x="473" y="2048"/>
                  <a:pt x="0" y="2520"/>
                  <a:pt x="0" y="3056"/>
                </a:cubicBezTo>
                <a:lnTo>
                  <a:pt x="0" y="5828"/>
                </a:lnTo>
                <a:cubicBezTo>
                  <a:pt x="0" y="6364"/>
                  <a:pt x="473" y="6837"/>
                  <a:pt x="1040" y="6837"/>
                </a:cubicBezTo>
                <a:cubicBezTo>
                  <a:pt x="1449" y="6837"/>
                  <a:pt x="1827" y="6616"/>
                  <a:pt x="1985" y="6206"/>
                </a:cubicBezTo>
                <a:lnTo>
                  <a:pt x="2804" y="6427"/>
                </a:lnTo>
                <a:cubicBezTo>
                  <a:pt x="2772" y="6522"/>
                  <a:pt x="2772" y="6679"/>
                  <a:pt x="2772" y="6805"/>
                </a:cubicBezTo>
                <a:cubicBezTo>
                  <a:pt x="2772" y="7939"/>
                  <a:pt x="3655" y="8853"/>
                  <a:pt x="4820" y="8853"/>
                </a:cubicBezTo>
                <a:cubicBezTo>
                  <a:pt x="5324" y="8853"/>
                  <a:pt x="5828" y="8664"/>
                  <a:pt x="6175" y="8317"/>
                </a:cubicBezTo>
                <a:cubicBezTo>
                  <a:pt x="6459" y="8065"/>
                  <a:pt x="6648" y="7719"/>
                  <a:pt x="6774" y="7341"/>
                </a:cubicBezTo>
                <a:lnTo>
                  <a:pt x="9704" y="8065"/>
                </a:lnTo>
                <a:cubicBezTo>
                  <a:pt x="9798" y="8506"/>
                  <a:pt x="10208" y="8821"/>
                  <a:pt x="10680" y="8821"/>
                </a:cubicBezTo>
                <a:cubicBezTo>
                  <a:pt x="11216" y="8821"/>
                  <a:pt x="11688" y="8349"/>
                  <a:pt x="11688" y="7782"/>
                </a:cubicBezTo>
                <a:lnTo>
                  <a:pt x="11688" y="945"/>
                </a:lnTo>
                <a:cubicBezTo>
                  <a:pt x="11688" y="473"/>
                  <a:pt x="11279" y="0"/>
                  <a:pt x="106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63" name="Google Shape;12561;p89">
            <a:extLst>
              <a:ext uri="{FF2B5EF4-FFF2-40B4-BE49-F238E27FC236}">
                <a16:creationId xmlns:a16="http://schemas.microsoft.com/office/drawing/2014/main" id="{304B22D6-5F9C-770A-E274-0A6B6E3DC2C6}"/>
              </a:ext>
            </a:extLst>
          </p:cNvPr>
          <p:cNvGrpSpPr/>
          <p:nvPr/>
        </p:nvGrpSpPr>
        <p:grpSpPr>
          <a:xfrm>
            <a:off x="3830433" y="1445700"/>
            <a:ext cx="643048" cy="642992"/>
            <a:chOff x="-5276050" y="2037975"/>
            <a:chExt cx="292250" cy="292225"/>
          </a:xfrm>
          <a:solidFill>
            <a:schemeClr val="bg1"/>
          </a:solidFill>
        </p:grpSpPr>
        <p:sp>
          <p:nvSpPr>
            <p:cNvPr id="175" name="Google Shape;12562;p89">
              <a:extLst>
                <a:ext uri="{FF2B5EF4-FFF2-40B4-BE49-F238E27FC236}">
                  <a16:creationId xmlns:a16="http://schemas.microsoft.com/office/drawing/2014/main" id="{F96AC561-BD9A-57C5-062A-55F8B9342FBE}"/>
                </a:ext>
              </a:extLst>
            </p:cNvPr>
            <p:cNvSpPr/>
            <p:nvPr/>
          </p:nvSpPr>
          <p:spPr>
            <a:xfrm>
              <a:off x="-5102775" y="221125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0"/>
                  </a:moveTo>
                  <a:cubicBezTo>
                    <a:pt x="253" y="0"/>
                    <a:pt x="158" y="32"/>
                    <a:pt x="95" y="95"/>
                  </a:cubicBezTo>
                  <a:cubicBezTo>
                    <a:pt x="1" y="189"/>
                    <a:pt x="1" y="441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1" y="1544"/>
                    <a:pt x="1" y="1765"/>
                    <a:pt x="95" y="1891"/>
                  </a:cubicBezTo>
                  <a:cubicBezTo>
                    <a:pt x="158" y="1954"/>
                    <a:pt x="253" y="1985"/>
                    <a:pt x="343" y="1985"/>
                  </a:cubicBezTo>
                  <a:cubicBezTo>
                    <a:pt x="434" y="1985"/>
                    <a:pt x="521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600" y="1985"/>
                    <a:pt x="1686" y="1985"/>
                  </a:cubicBezTo>
                  <a:cubicBezTo>
                    <a:pt x="1773" y="1985"/>
                    <a:pt x="1860" y="1954"/>
                    <a:pt x="1923" y="1891"/>
                  </a:cubicBezTo>
                  <a:cubicBezTo>
                    <a:pt x="2049" y="1765"/>
                    <a:pt x="2049" y="1544"/>
                    <a:pt x="1923" y="1418"/>
                  </a:cubicBezTo>
                  <a:lnTo>
                    <a:pt x="1482" y="977"/>
                  </a:lnTo>
                  <a:lnTo>
                    <a:pt x="1923" y="536"/>
                  </a:lnTo>
                  <a:cubicBezTo>
                    <a:pt x="2049" y="441"/>
                    <a:pt x="2049" y="189"/>
                    <a:pt x="1923" y="95"/>
                  </a:cubicBezTo>
                  <a:cubicBezTo>
                    <a:pt x="1860" y="32"/>
                    <a:pt x="1773" y="0"/>
                    <a:pt x="1686" y="0"/>
                  </a:cubicBezTo>
                  <a:cubicBezTo>
                    <a:pt x="1600" y="0"/>
                    <a:pt x="1513" y="32"/>
                    <a:pt x="1450" y="95"/>
                  </a:cubicBezTo>
                  <a:lnTo>
                    <a:pt x="1009" y="504"/>
                  </a:lnTo>
                  <a:lnTo>
                    <a:pt x="568" y="95"/>
                  </a:lnTo>
                  <a:cubicBezTo>
                    <a:pt x="521" y="32"/>
                    <a:pt x="434" y="0"/>
                    <a:pt x="3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6" name="Google Shape;12563;p89">
              <a:extLst>
                <a:ext uri="{FF2B5EF4-FFF2-40B4-BE49-F238E27FC236}">
                  <a16:creationId xmlns:a16="http://schemas.microsoft.com/office/drawing/2014/main" id="{5AEFFD04-AD5D-6695-CDC4-7368C5A5D074}"/>
                </a:ext>
              </a:extLst>
            </p:cNvPr>
            <p:cNvSpPr/>
            <p:nvPr/>
          </p:nvSpPr>
          <p:spPr>
            <a:xfrm>
              <a:off x="-5224050" y="2107875"/>
              <a:ext cx="51200" cy="49825"/>
            </a:xfrm>
            <a:custGeom>
              <a:avLst/>
              <a:gdLst/>
              <a:ahLst/>
              <a:cxnLst/>
              <a:rect l="l" t="t" r="r" b="b"/>
              <a:pathLst>
                <a:path w="2048" h="1993" extrusionOk="0">
                  <a:moveTo>
                    <a:pt x="351" y="0"/>
                  </a:moveTo>
                  <a:cubicBezTo>
                    <a:pt x="260" y="0"/>
                    <a:pt x="173" y="24"/>
                    <a:pt x="126" y="71"/>
                  </a:cubicBezTo>
                  <a:cubicBezTo>
                    <a:pt x="0" y="197"/>
                    <a:pt x="0" y="449"/>
                    <a:pt x="126" y="544"/>
                  </a:cubicBezTo>
                  <a:lnTo>
                    <a:pt x="536" y="985"/>
                  </a:lnTo>
                  <a:lnTo>
                    <a:pt x="126" y="1426"/>
                  </a:lnTo>
                  <a:cubicBezTo>
                    <a:pt x="0" y="1552"/>
                    <a:pt x="0" y="1772"/>
                    <a:pt x="126" y="1898"/>
                  </a:cubicBezTo>
                  <a:cubicBezTo>
                    <a:pt x="173" y="1961"/>
                    <a:pt x="260" y="1993"/>
                    <a:pt x="351" y="1993"/>
                  </a:cubicBezTo>
                  <a:cubicBezTo>
                    <a:pt x="441" y="1993"/>
                    <a:pt x="536" y="1961"/>
                    <a:pt x="599" y="1898"/>
                  </a:cubicBezTo>
                  <a:lnTo>
                    <a:pt x="1008" y="1457"/>
                  </a:lnTo>
                  <a:lnTo>
                    <a:pt x="1449" y="1898"/>
                  </a:lnTo>
                  <a:cubicBezTo>
                    <a:pt x="1512" y="1961"/>
                    <a:pt x="1599" y="1993"/>
                    <a:pt x="1686" y="1993"/>
                  </a:cubicBezTo>
                  <a:cubicBezTo>
                    <a:pt x="1772" y="1993"/>
                    <a:pt x="1859" y="1961"/>
                    <a:pt x="1922" y="1898"/>
                  </a:cubicBezTo>
                  <a:cubicBezTo>
                    <a:pt x="2048" y="1772"/>
                    <a:pt x="2048" y="1520"/>
                    <a:pt x="1922" y="1426"/>
                  </a:cubicBezTo>
                  <a:lnTo>
                    <a:pt x="1481" y="985"/>
                  </a:lnTo>
                  <a:lnTo>
                    <a:pt x="1922" y="544"/>
                  </a:lnTo>
                  <a:cubicBezTo>
                    <a:pt x="2048" y="449"/>
                    <a:pt x="2048" y="197"/>
                    <a:pt x="1922" y="71"/>
                  </a:cubicBezTo>
                  <a:cubicBezTo>
                    <a:pt x="1875" y="24"/>
                    <a:pt x="1788" y="0"/>
                    <a:pt x="1697" y="0"/>
                  </a:cubicBezTo>
                  <a:cubicBezTo>
                    <a:pt x="1607" y="0"/>
                    <a:pt x="1512" y="24"/>
                    <a:pt x="1449" y="71"/>
                  </a:cubicBezTo>
                  <a:lnTo>
                    <a:pt x="1008" y="512"/>
                  </a:lnTo>
                  <a:lnTo>
                    <a:pt x="599" y="71"/>
                  </a:lnTo>
                  <a:cubicBezTo>
                    <a:pt x="536" y="24"/>
                    <a:pt x="441" y="0"/>
                    <a:pt x="3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7" name="Google Shape;12564;p89">
              <a:extLst>
                <a:ext uri="{FF2B5EF4-FFF2-40B4-BE49-F238E27FC236}">
                  <a16:creationId xmlns:a16="http://schemas.microsoft.com/office/drawing/2014/main" id="{763701A9-FD63-89C0-01DB-D3767F27587B}"/>
                </a:ext>
              </a:extLst>
            </p:cNvPr>
            <p:cNvSpPr/>
            <p:nvPr/>
          </p:nvSpPr>
          <p:spPr>
            <a:xfrm>
              <a:off x="-5276050" y="2037975"/>
              <a:ext cx="292250" cy="292225"/>
            </a:xfrm>
            <a:custGeom>
              <a:avLst/>
              <a:gdLst/>
              <a:ahLst/>
              <a:cxnLst/>
              <a:rect l="l" t="t" r="r" b="b"/>
              <a:pathLst>
                <a:path w="11690" h="11689" extrusionOk="0">
                  <a:moveTo>
                    <a:pt x="10334" y="3119"/>
                  </a:moveTo>
                  <a:cubicBezTo>
                    <a:pt x="10712" y="3119"/>
                    <a:pt x="11028" y="3403"/>
                    <a:pt x="11028" y="3781"/>
                  </a:cubicBezTo>
                  <a:cubicBezTo>
                    <a:pt x="11028" y="4190"/>
                    <a:pt x="10712" y="4442"/>
                    <a:pt x="10334" y="4442"/>
                  </a:cubicBezTo>
                  <a:cubicBezTo>
                    <a:pt x="9956" y="4442"/>
                    <a:pt x="9673" y="4127"/>
                    <a:pt x="9673" y="3781"/>
                  </a:cubicBezTo>
                  <a:cubicBezTo>
                    <a:pt x="9673" y="3403"/>
                    <a:pt x="9988" y="3119"/>
                    <a:pt x="10334" y="3119"/>
                  </a:cubicBezTo>
                  <a:close/>
                  <a:moveTo>
                    <a:pt x="4443" y="7593"/>
                  </a:moveTo>
                  <a:cubicBezTo>
                    <a:pt x="4853" y="7593"/>
                    <a:pt x="5105" y="7908"/>
                    <a:pt x="5105" y="8255"/>
                  </a:cubicBezTo>
                  <a:cubicBezTo>
                    <a:pt x="5105" y="8664"/>
                    <a:pt x="4790" y="8948"/>
                    <a:pt x="4443" y="8948"/>
                  </a:cubicBezTo>
                  <a:cubicBezTo>
                    <a:pt x="4065" y="8948"/>
                    <a:pt x="3781" y="8633"/>
                    <a:pt x="3781" y="8255"/>
                  </a:cubicBezTo>
                  <a:cubicBezTo>
                    <a:pt x="3781" y="7876"/>
                    <a:pt x="4096" y="7593"/>
                    <a:pt x="4443" y="7593"/>
                  </a:cubicBezTo>
                  <a:close/>
                  <a:moveTo>
                    <a:pt x="5829" y="725"/>
                  </a:moveTo>
                  <a:cubicBezTo>
                    <a:pt x="7341" y="725"/>
                    <a:pt x="8822" y="1386"/>
                    <a:pt x="9799" y="2521"/>
                  </a:cubicBezTo>
                  <a:cubicBezTo>
                    <a:pt x="9326" y="2710"/>
                    <a:pt x="8980" y="3245"/>
                    <a:pt x="8980" y="3781"/>
                  </a:cubicBezTo>
                  <a:cubicBezTo>
                    <a:pt x="8980" y="3718"/>
                    <a:pt x="8917" y="3623"/>
                    <a:pt x="8885" y="3560"/>
                  </a:cubicBezTo>
                  <a:lnTo>
                    <a:pt x="8854" y="3497"/>
                  </a:lnTo>
                  <a:lnTo>
                    <a:pt x="8192" y="2836"/>
                  </a:lnTo>
                  <a:cubicBezTo>
                    <a:pt x="8129" y="2773"/>
                    <a:pt x="8035" y="2741"/>
                    <a:pt x="7944" y="2741"/>
                  </a:cubicBezTo>
                  <a:cubicBezTo>
                    <a:pt x="7853" y="2741"/>
                    <a:pt x="7767" y="2773"/>
                    <a:pt x="7719" y="2836"/>
                  </a:cubicBezTo>
                  <a:cubicBezTo>
                    <a:pt x="7593" y="2962"/>
                    <a:pt x="7593" y="3182"/>
                    <a:pt x="7719" y="3308"/>
                  </a:cubicBezTo>
                  <a:lnTo>
                    <a:pt x="7814" y="3434"/>
                  </a:lnTo>
                  <a:cubicBezTo>
                    <a:pt x="6869" y="3466"/>
                    <a:pt x="5987" y="3875"/>
                    <a:pt x="5262" y="4568"/>
                  </a:cubicBezTo>
                  <a:cubicBezTo>
                    <a:pt x="4600" y="5230"/>
                    <a:pt x="4254" y="6081"/>
                    <a:pt x="4159" y="6963"/>
                  </a:cubicBezTo>
                  <a:cubicBezTo>
                    <a:pt x="3561" y="7120"/>
                    <a:pt x="3151" y="7656"/>
                    <a:pt x="3151" y="8318"/>
                  </a:cubicBezTo>
                  <a:cubicBezTo>
                    <a:pt x="3151" y="9074"/>
                    <a:pt x="3781" y="9704"/>
                    <a:pt x="4506" y="9704"/>
                  </a:cubicBezTo>
                  <a:cubicBezTo>
                    <a:pt x="5262" y="9704"/>
                    <a:pt x="5892" y="9074"/>
                    <a:pt x="5892" y="8318"/>
                  </a:cubicBezTo>
                  <a:cubicBezTo>
                    <a:pt x="5892" y="7687"/>
                    <a:pt x="5451" y="7120"/>
                    <a:pt x="4884" y="6963"/>
                  </a:cubicBezTo>
                  <a:cubicBezTo>
                    <a:pt x="5042" y="5482"/>
                    <a:pt x="6302" y="4222"/>
                    <a:pt x="7814" y="4127"/>
                  </a:cubicBezTo>
                  <a:lnTo>
                    <a:pt x="7814" y="4127"/>
                  </a:lnTo>
                  <a:lnTo>
                    <a:pt x="7751" y="4222"/>
                  </a:lnTo>
                  <a:cubicBezTo>
                    <a:pt x="7625" y="4348"/>
                    <a:pt x="7625" y="4568"/>
                    <a:pt x="7751" y="4694"/>
                  </a:cubicBezTo>
                  <a:cubicBezTo>
                    <a:pt x="7814" y="4757"/>
                    <a:pt x="7901" y="4789"/>
                    <a:pt x="7987" y="4789"/>
                  </a:cubicBezTo>
                  <a:cubicBezTo>
                    <a:pt x="8074" y="4789"/>
                    <a:pt x="8161" y="4757"/>
                    <a:pt x="8224" y="4694"/>
                  </a:cubicBezTo>
                  <a:lnTo>
                    <a:pt x="8885" y="4033"/>
                  </a:lnTo>
                  <a:cubicBezTo>
                    <a:pt x="8980" y="3938"/>
                    <a:pt x="9011" y="3875"/>
                    <a:pt x="9011" y="3781"/>
                  </a:cubicBezTo>
                  <a:cubicBezTo>
                    <a:pt x="9011" y="4537"/>
                    <a:pt x="9641" y="5167"/>
                    <a:pt x="10397" y="5167"/>
                  </a:cubicBezTo>
                  <a:cubicBezTo>
                    <a:pt x="10618" y="5167"/>
                    <a:pt x="10807" y="5136"/>
                    <a:pt x="11028" y="5010"/>
                  </a:cubicBezTo>
                  <a:cubicBezTo>
                    <a:pt x="11059" y="5293"/>
                    <a:pt x="11091" y="5545"/>
                    <a:pt x="11091" y="5829"/>
                  </a:cubicBezTo>
                  <a:cubicBezTo>
                    <a:pt x="11028" y="8696"/>
                    <a:pt x="8696" y="11027"/>
                    <a:pt x="5829" y="11027"/>
                  </a:cubicBezTo>
                  <a:cubicBezTo>
                    <a:pt x="2994" y="11027"/>
                    <a:pt x="694" y="8696"/>
                    <a:pt x="694" y="5829"/>
                  </a:cubicBezTo>
                  <a:cubicBezTo>
                    <a:pt x="694" y="2993"/>
                    <a:pt x="2994" y="725"/>
                    <a:pt x="5829" y="725"/>
                  </a:cubicBezTo>
                  <a:close/>
                  <a:moveTo>
                    <a:pt x="5829" y="0"/>
                  </a:moveTo>
                  <a:cubicBezTo>
                    <a:pt x="2584" y="0"/>
                    <a:pt x="1" y="2615"/>
                    <a:pt x="1" y="5829"/>
                  </a:cubicBezTo>
                  <a:cubicBezTo>
                    <a:pt x="1" y="7404"/>
                    <a:pt x="599" y="8853"/>
                    <a:pt x="1702" y="9956"/>
                  </a:cubicBezTo>
                  <a:cubicBezTo>
                    <a:pt x="2773" y="11058"/>
                    <a:pt x="4254" y="11689"/>
                    <a:pt x="5829" y="11689"/>
                  </a:cubicBezTo>
                  <a:cubicBezTo>
                    <a:pt x="6617" y="11689"/>
                    <a:pt x="7341" y="11531"/>
                    <a:pt x="8098" y="11216"/>
                  </a:cubicBezTo>
                  <a:cubicBezTo>
                    <a:pt x="8822" y="10901"/>
                    <a:pt x="9452" y="10523"/>
                    <a:pt x="9956" y="9956"/>
                  </a:cubicBezTo>
                  <a:cubicBezTo>
                    <a:pt x="10492" y="9420"/>
                    <a:pt x="10901" y="8790"/>
                    <a:pt x="11217" y="8128"/>
                  </a:cubicBezTo>
                  <a:cubicBezTo>
                    <a:pt x="11532" y="7404"/>
                    <a:pt x="11689" y="6616"/>
                    <a:pt x="11689" y="5829"/>
                  </a:cubicBezTo>
                  <a:cubicBezTo>
                    <a:pt x="11689" y="5356"/>
                    <a:pt x="11658" y="4884"/>
                    <a:pt x="11532" y="4442"/>
                  </a:cubicBezTo>
                  <a:cubicBezTo>
                    <a:pt x="11595" y="4253"/>
                    <a:pt x="11689" y="4033"/>
                    <a:pt x="11689" y="3781"/>
                  </a:cubicBezTo>
                  <a:cubicBezTo>
                    <a:pt x="11689" y="3119"/>
                    <a:pt x="11217" y="2552"/>
                    <a:pt x="10586" y="2458"/>
                  </a:cubicBezTo>
                  <a:cubicBezTo>
                    <a:pt x="9484" y="945"/>
                    <a:pt x="7719" y="0"/>
                    <a:pt x="58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64" name="Google Shape;12567;p89">
            <a:extLst>
              <a:ext uri="{FF2B5EF4-FFF2-40B4-BE49-F238E27FC236}">
                <a16:creationId xmlns:a16="http://schemas.microsoft.com/office/drawing/2014/main" id="{4753D415-524A-EDE9-8D4E-CB7CAC35F701}"/>
              </a:ext>
            </a:extLst>
          </p:cNvPr>
          <p:cNvGrpSpPr/>
          <p:nvPr/>
        </p:nvGrpSpPr>
        <p:grpSpPr>
          <a:xfrm>
            <a:off x="8034833" y="1446551"/>
            <a:ext cx="493975" cy="641288"/>
            <a:chOff x="-3462150" y="2046625"/>
            <a:chExt cx="224500" cy="291450"/>
          </a:xfrm>
          <a:solidFill>
            <a:schemeClr val="bg1"/>
          </a:solidFill>
        </p:grpSpPr>
        <p:sp>
          <p:nvSpPr>
            <p:cNvPr id="168" name="Google Shape;12568;p89">
              <a:extLst>
                <a:ext uri="{FF2B5EF4-FFF2-40B4-BE49-F238E27FC236}">
                  <a16:creationId xmlns:a16="http://schemas.microsoft.com/office/drawing/2014/main" id="{7183844F-7F71-4AB3-4F39-456B48D1B2DC}"/>
                </a:ext>
              </a:extLst>
            </p:cNvPr>
            <p:cNvSpPr/>
            <p:nvPr/>
          </p:nvSpPr>
          <p:spPr>
            <a:xfrm>
              <a:off x="-3425125" y="2253000"/>
              <a:ext cx="51225" cy="50425"/>
            </a:xfrm>
            <a:custGeom>
              <a:avLst/>
              <a:gdLst/>
              <a:ahLst/>
              <a:cxnLst/>
              <a:rect l="l" t="t" r="r" b="b"/>
              <a:pathLst>
                <a:path w="2049" h="2017" extrusionOk="0">
                  <a:moveTo>
                    <a:pt x="1009" y="662"/>
                  </a:moveTo>
                  <a:cubicBezTo>
                    <a:pt x="1198" y="662"/>
                    <a:pt x="1355" y="819"/>
                    <a:pt x="1355" y="1008"/>
                  </a:cubicBezTo>
                  <a:cubicBezTo>
                    <a:pt x="1355" y="1197"/>
                    <a:pt x="1166" y="1355"/>
                    <a:pt x="1009" y="1355"/>
                  </a:cubicBezTo>
                  <a:cubicBezTo>
                    <a:pt x="820" y="1355"/>
                    <a:pt x="662" y="1197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41"/>
                    <a:pt x="0" y="1008"/>
                  </a:cubicBezTo>
                  <a:cubicBezTo>
                    <a:pt x="0" y="1575"/>
                    <a:pt x="473" y="2016"/>
                    <a:pt x="1009" y="2016"/>
                  </a:cubicBezTo>
                  <a:cubicBezTo>
                    <a:pt x="1576" y="2016"/>
                    <a:pt x="2048" y="1575"/>
                    <a:pt x="2048" y="1008"/>
                  </a:cubicBezTo>
                  <a:cubicBezTo>
                    <a:pt x="2048" y="441"/>
                    <a:pt x="1576" y="0"/>
                    <a:pt x="10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9" name="Google Shape;12569;p89">
              <a:extLst>
                <a:ext uri="{FF2B5EF4-FFF2-40B4-BE49-F238E27FC236}">
                  <a16:creationId xmlns:a16="http://schemas.microsoft.com/office/drawing/2014/main" id="{6FD34021-DB7E-B85C-E10E-786547BE1FDB}"/>
                </a:ext>
              </a:extLst>
            </p:cNvPr>
            <p:cNvSpPr/>
            <p:nvPr/>
          </p:nvSpPr>
          <p:spPr>
            <a:xfrm>
              <a:off x="-3425125" y="2116725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190"/>
                    <a:pt x="0" y="442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0" y="1544"/>
                    <a:pt x="0" y="1765"/>
                    <a:pt x="95" y="1891"/>
                  </a:cubicBezTo>
                  <a:cubicBezTo>
                    <a:pt x="158" y="1954"/>
                    <a:pt x="252" y="1986"/>
                    <a:pt x="343" y="1986"/>
                  </a:cubicBezTo>
                  <a:cubicBezTo>
                    <a:pt x="434" y="1986"/>
                    <a:pt x="520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599" y="1986"/>
                    <a:pt x="1686" y="1986"/>
                  </a:cubicBezTo>
                  <a:cubicBezTo>
                    <a:pt x="1773" y="1986"/>
                    <a:pt x="1859" y="1954"/>
                    <a:pt x="1922" y="1891"/>
                  </a:cubicBezTo>
                  <a:cubicBezTo>
                    <a:pt x="2048" y="1765"/>
                    <a:pt x="2048" y="1544"/>
                    <a:pt x="1922" y="1418"/>
                  </a:cubicBezTo>
                  <a:lnTo>
                    <a:pt x="1481" y="977"/>
                  </a:lnTo>
                  <a:lnTo>
                    <a:pt x="1922" y="536"/>
                  </a:lnTo>
                  <a:cubicBezTo>
                    <a:pt x="2048" y="442"/>
                    <a:pt x="2048" y="190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05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0" name="Google Shape;12570;p89">
              <a:extLst>
                <a:ext uri="{FF2B5EF4-FFF2-40B4-BE49-F238E27FC236}">
                  <a16:creationId xmlns:a16="http://schemas.microsoft.com/office/drawing/2014/main" id="{BD5DAC5F-D37A-D225-A169-EB46BF2F38A7}"/>
                </a:ext>
              </a:extLst>
            </p:cNvPr>
            <p:cNvSpPr/>
            <p:nvPr/>
          </p:nvSpPr>
          <p:spPr>
            <a:xfrm>
              <a:off x="-3425125" y="218525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536" y="1009"/>
                  </a:lnTo>
                  <a:lnTo>
                    <a:pt x="95" y="1418"/>
                  </a:lnTo>
                  <a:cubicBezTo>
                    <a:pt x="0" y="1544"/>
                    <a:pt x="0" y="1796"/>
                    <a:pt x="95" y="1891"/>
                  </a:cubicBezTo>
                  <a:cubicBezTo>
                    <a:pt x="158" y="1954"/>
                    <a:pt x="252" y="1985"/>
                    <a:pt x="343" y="1985"/>
                  </a:cubicBezTo>
                  <a:cubicBezTo>
                    <a:pt x="434" y="1985"/>
                    <a:pt x="520" y="1954"/>
                    <a:pt x="568" y="1891"/>
                  </a:cubicBezTo>
                  <a:lnTo>
                    <a:pt x="1009" y="1481"/>
                  </a:lnTo>
                  <a:lnTo>
                    <a:pt x="1450" y="1891"/>
                  </a:lnTo>
                  <a:cubicBezTo>
                    <a:pt x="1513" y="1954"/>
                    <a:pt x="1599" y="1985"/>
                    <a:pt x="1686" y="1985"/>
                  </a:cubicBezTo>
                  <a:cubicBezTo>
                    <a:pt x="1773" y="1985"/>
                    <a:pt x="1859" y="1954"/>
                    <a:pt x="1922" y="1891"/>
                  </a:cubicBezTo>
                  <a:cubicBezTo>
                    <a:pt x="2048" y="1796"/>
                    <a:pt x="2048" y="1544"/>
                    <a:pt x="1922" y="1418"/>
                  </a:cubicBezTo>
                  <a:lnTo>
                    <a:pt x="1481" y="1009"/>
                  </a:lnTo>
                  <a:lnTo>
                    <a:pt x="1922" y="568"/>
                  </a:lnTo>
                  <a:cubicBezTo>
                    <a:pt x="2048" y="410"/>
                    <a:pt x="2048" y="221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36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1" name="Google Shape;12571;p89">
              <a:extLst>
                <a:ext uri="{FF2B5EF4-FFF2-40B4-BE49-F238E27FC236}">
                  <a16:creationId xmlns:a16="http://schemas.microsoft.com/office/drawing/2014/main" id="{650FB5F1-9C43-EA6A-881D-56B976D9194F}"/>
                </a:ext>
              </a:extLst>
            </p:cNvPr>
            <p:cNvSpPr/>
            <p:nvPr/>
          </p:nvSpPr>
          <p:spPr>
            <a:xfrm>
              <a:off x="-3462150" y="2046625"/>
              <a:ext cx="224500" cy="291450"/>
            </a:xfrm>
            <a:custGeom>
              <a:avLst/>
              <a:gdLst/>
              <a:ahLst/>
              <a:cxnLst/>
              <a:rect l="l" t="t" r="r" b="b"/>
              <a:pathLst>
                <a:path w="8980" h="11658" extrusionOk="0">
                  <a:moveTo>
                    <a:pt x="5924" y="694"/>
                  </a:moveTo>
                  <a:cubicBezTo>
                    <a:pt x="6113" y="694"/>
                    <a:pt x="6270" y="851"/>
                    <a:pt x="6270" y="1040"/>
                  </a:cubicBezTo>
                  <a:cubicBezTo>
                    <a:pt x="6270" y="1229"/>
                    <a:pt x="6113" y="1387"/>
                    <a:pt x="5924" y="1387"/>
                  </a:cubicBezTo>
                  <a:lnTo>
                    <a:pt x="3151" y="1387"/>
                  </a:lnTo>
                  <a:cubicBezTo>
                    <a:pt x="2962" y="1387"/>
                    <a:pt x="2805" y="1229"/>
                    <a:pt x="2805" y="1040"/>
                  </a:cubicBezTo>
                  <a:cubicBezTo>
                    <a:pt x="2805" y="851"/>
                    <a:pt x="2962" y="694"/>
                    <a:pt x="3151" y="694"/>
                  </a:cubicBezTo>
                  <a:close/>
                  <a:moveTo>
                    <a:pt x="8034" y="1356"/>
                  </a:moveTo>
                  <a:cubicBezTo>
                    <a:pt x="8255" y="1356"/>
                    <a:pt x="8413" y="1513"/>
                    <a:pt x="8413" y="1702"/>
                  </a:cubicBezTo>
                  <a:lnTo>
                    <a:pt x="8413" y="10649"/>
                  </a:lnTo>
                  <a:lnTo>
                    <a:pt x="8287" y="10649"/>
                  </a:lnTo>
                  <a:cubicBezTo>
                    <a:pt x="8287" y="10838"/>
                    <a:pt x="8129" y="10996"/>
                    <a:pt x="7940" y="10996"/>
                  </a:cubicBezTo>
                  <a:lnTo>
                    <a:pt x="1103" y="10996"/>
                  </a:lnTo>
                  <a:cubicBezTo>
                    <a:pt x="914" y="10996"/>
                    <a:pt x="757" y="10838"/>
                    <a:pt x="757" y="10649"/>
                  </a:cubicBezTo>
                  <a:lnTo>
                    <a:pt x="757" y="1702"/>
                  </a:lnTo>
                  <a:cubicBezTo>
                    <a:pt x="757" y="1513"/>
                    <a:pt x="914" y="1356"/>
                    <a:pt x="1103" y="1356"/>
                  </a:cubicBezTo>
                  <a:lnTo>
                    <a:pt x="2206" y="1356"/>
                  </a:lnTo>
                  <a:cubicBezTo>
                    <a:pt x="2364" y="1734"/>
                    <a:pt x="2742" y="2017"/>
                    <a:pt x="3214" y="2017"/>
                  </a:cubicBezTo>
                  <a:lnTo>
                    <a:pt x="5955" y="2017"/>
                  </a:lnTo>
                  <a:cubicBezTo>
                    <a:pt x="6396" y="2017"/>
                    <a:pt x="6774" y="1734"/>
                    <a:pt x="6932" y="1356"/>
                  </a:cubicBezTo>
                  <a:close/>
                  <a:moveTo>
                    <a:pt x="3120" y="1"/>
                  </a:moveTo>
                  <a:cubicBezTo>
                    <a:pt x="2679" y="1"/>
                    <a:pt x="2301" y="284"/>
                    <a:pt x="2143" y="694"/>
                  </a:cubicBezTo>
                  <a:lnTo>
                    <a:pt x="1040" y="694"/>
                  </a:lnTo>
                  <a:cubicBezTo>
                    <a:pt x="473" y="694"/>
                    <a:pt x="1" y="1166"/>
                    <a:pt x="1" y="1702"/>
                  </a:cubicBezTo>
                  <a:lnTo>
                    <a:pt x="1" y="10649"/>
                  </a:lnTo>
                  <a:cubicBezTo>
                    <a:pt x="1" y="11185"/>
                    <a:pt x="473" y="11658"/>
                    <a:pt x="1040" y="11658"/>
                  </a:cubicBezTo>
                  <a:lnTo>
                    <a:pt x="7877" y="11658"/>
                  </a:lnTo>
                  <a:cubicBezTo>
                    <a:pt x="8444" y="11658"/>
                    <a:pt x="8917" y="11185"/>
                    <a:pt x="8917" y="10649"/>
                  </a:cubicBezTo>
                  <a:lnTo>
                    <a:pt x="8917" y="1702"/>
                  </a:lnTo>
                  <a:cubicBezTo>
                    <a:pt x="8980" y="1166"/>
                    <a:pt x="8507" y="694"/>
                    <a:pt x="7971" y="694"/>
                  </a:cubicBezTo>
                  <a:lnTo>
                    <a:pt x="6869" y="694"/>
                  </a:lnTo>
                  <a:cubicBezTo>
                    <a:pt x="6711" y="284"/>
                    <a:pt x="6365" y="1"/>
                    <a:pt x="58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2" name="Google Shape;12572;p89">
              <a:extLst>
                <a:ext uri="{FF2B5EF4-FFF2-40B4-BE49-F238E27FC236}">
                  <a16:creationId xmlns:a16="http://schemas.microsoft.com/office/drawing/2014/main" id="{DFA4209F-EF43-1C3C-EA22-E118F7C3214A}"/>
                </a:ext>
              </a:extLst>
            </p:cNvPr>
            <p:cNvSpPr/>
            <p:nvPr/>
          </p:nvSpPr>
          <p:spPr>
            <a:xfrm>
              <a:off x="-3358175" y="213327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78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3" name="Google Shape;12573;p89">
              <a:extLst>
                <a:ext uri="{FF2B5EF4-FFF2-40B4-BE49-F238E27FC236}">
                  <a16:creationId xmlns:a16="http://schemas.microsoft.com/office/drawing/2014/main" id="{5786F297-65E7-F43C-6991-584F05126196}"/>
                </a:ext>
              </a:extLst>
            </p:cNvPr>
            <p:cNvSpPr/>
            <p:nvPr/>
          </p:nvSpPr>
          <p:spPr>
            <a:xfrm>
              <a:off x="-3358175" y="2201800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088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4" name="Google Shape;12574;p89">
              <a:extLst>
                <a:ext uri="{FF2B5EF4-FFF2-40B4-BE49-F238E27FC236}">
                  <a16:creationId xmlns:a16="http://schemas.microsoft.com/office/drawing/2014/main" id="{2B2449E2-6F92-A38B-B46B-BC5A093A1D22}"/>
                </a:ext>
              </a:extLst>
            </p:cNvPr>
            <p:cNvSpPr/>
            <p:nvPr/>
          </p:nvSpPr>
          <p:spPr>
            <a:xfrm>
              <a:off x="-3358175" y="227032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65" name="Google Shape;12602;p89">
            <a:extLst>
              <a:ext uri="{FF2B5EF4-FFF2-40B4-BE49-F238E27FC236}">
                <a16:creationId xmlns:a16="http://schemas.microsoft.com/office/drawing/2014/main" id="{9107773C-32B3-447B-6C71-DB4E81D570E2}"/>
              </a:ext>
            </a:extLst>
          </p:cNvPr>
          <p:cNvGrpSpPr/>
          <p:nvPr/>
        </p:nvGrpSpPr>
        <p:grpSpPr>
          <a:xfrm>
            <a:off x="2183342" y="1468946"/>
            <a:ext cx="624120" cy="625775"/>
            <a:chOff x="6679825" y="2693700"/>
            <a:chExt cx="257875" cy="258575"/>
          </a:xfrm>
          <a:solidFill>
            <a:schemeClr val="bg1"/>
          </a:solidFill>
        </p:grpSpPr>
        <p:sp>
          <p:nvSpPr>
            <p:cNvPr id="166" name="Google Shape;12603;p89">
              <a:extLst>
                <a:ext uri="{FF2B5EF4-FFF2-40B4-BE49-F238E27FC236}">
                  <a16:creationId xmlns:a16="http://schemas.microsoft.com/office/drawing/2014/main" id="{6113EE97-73FC-49D2-C9E7-9C70F9F720ED}"/>
                </a:ext>
              </a:extLst>
            </p:cNvPr>
            <p:cNvSpPr/>
            <p:nvPr/>
          </p:nvSpPr>
          <p:spPr>
            <a:xfrm>
              <a:off x="6679825" y="2693700"/>
              <a:ext cx="257875" cy="258575"/>
            </a:xfrm>
            <a:custGeom>
              <a:avLst/>
              <a:gdLst/>
              <a:ahLst/>
              <a:cxnLst/>
              <a:rect l="l" t="t" r="r" b="b"/>
              <a:pathLst>
                <a:path w="10315" h="10343" extrusionOk="0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7" name="Google Shape;12604;p89">
              <a:extLst>
                <a:ext uri="{FF2B5EF4-FFF2-40B4-BE49-F238E27FC236}">
                  <a16:creationId xmlns:a16="http://schemas.microsoft.com/office/drawing/2014/main" id="{8B03E1E9-A7FE-4FC8-458B-D78DB2C8BEC5}"/>
                </a:ext>
              </a:extLst>
            </p:cNvPr>
            <p:cNvSpPr/>
            <p:nvPr/>
          </p:nvSpPr>
          <p:spPr>
            <a:xfrm flipH="1">
              <a:off x="6679825" y="2693700"/>
              <a:ext cx="257875" cy="258575"/>
            </a:xfrm>
            <a:custGeom>
              <a:avLst/>
              <a:gdLst/>
              <a:ahLst/>
              <a:cxnLst/>
              <a:rect l="l" t="t" r="r" b="b"/>
              <a:pathLst>
                <a:path w="10315" h="10343" extrusionOk="0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0" name="Google Shape;12423;p89">
            <a:extLst>
              <a:ext uri="{FF2B5EF4-FFF2-40B4-BE49-F238E27FC236}">
                <a16:creationId xmlns:a16="http://schemas.microsoft.com/office/drawing/2014/main" id="{BD019177-8270-3361-5D76-60DA16168342}"/>
              </a:ext>
            </a:extLst>
          </p:cNvPr>
          <p:cNvGrpSpPr/>
          <p:nvPr/>
        </p:nvGrpSpPr>
        <p:grpSpPr>
          <a:xfrm>
            <a:off x="521485" y="2448635"/>
            <a:ext cx="649923" cy="641288"/>
            <a:chOff x="-6713450" y="2397900"/>
            <a:chExt cx="295375" cy="291450"/>
          </a:xfrm>
          <a:solidFill>
            <a:schemeClr val="bg1"/>
          </a:solidFill>
        </p:grpSpPr>
        <p:sp>
          <p:nvSpPr>
            <p:cNvPr id="150" name="Google Shape;12424;p89">
              <a:extLst>
                <a:ext uri="{FF2B5EF4-FFF2-40B4-BE49-F238E27FC236}">
                  <a16:creationId xmlns:a16="http://schemas.microsoft.com/office/drawing/2014/main" id="{CD3AF09D-870F-30A6-3F6E-032175C48EA1}"/>
                </a:ext>
              </a:extLst>
            </p:cNvPr>
            <p:cNvSpPr/>
            <p:nvPr/>
          </p:nvSpPr>
          <p:spPr>
            <a:xfrm>
              <a:off x="-6628400" y="2465650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2427" y="693"/>
                  </a:lnTo>
                  <a:cubicBezTo>
                    <a:pt x="2616" y="693"/>
                    <a:pt x="2773" y="536"/>
                    <a:pt x="2773" y="347"/>
                  </a:cubicBezTo>
                  <a:cubicBezTo>
                    <a:pt x="2773" y="158"/>
                    <a:pt x="2616" y="0"/>
                    <a:pt x="24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" name="Google Shape;12425;p89">
              <a:extLst>
                <a:ext uri="{FF2B5EF4-FFF2-40B4-BE49-F238E27FC236}">
                  <a16:creationId xmlns:a16="http://schemas.microsoft.com/office/drawing/2014/main" id="{7FB7611A-7A01-904F-529B-1ED7304F887E}"/>
                </a:ext>
              </a:extLst>
            </p:cNvPr>
            <p:cNvSpPr/>
            <p:nvPr/>
          </p:nvSpPr>
          <p:spPr>
            <a:xfrm>
              <a:off x="-6713450" y="2397900"/>
              <a:ext cx="295375" cy="291450"/>
            </a:xfrm>
            <a:custGeom>
              <a:avLst/>
              <a:gdLst/>
              <a:ahLst/>
              <a:cxnLst/>
              <a:rect l="l" t="t" r="r" b="b"/>
              <a:pathLst>
                <a:path w="11815" h="11658" extrusionOk="0">
                  <a:moveTo>
                    <a:pt x="2048" y="1167"/>
                  </a:moveTo>
                  <a:lnTo>
                    <a:pt x="2048" y="2017"/>
                  </a:lnTo>
                  <a:lnTo>
                    <a:pt x="1166" y="2017"/>
                  </a:lnTo>
                  <a:lnTo>
                    <a:pt x="2048" y="1167"/>
                  </a:lnTo>
                  <a:close/>
                  <a:moveTo>
                    <a:pt x="10330" y="2773"/>
                  </a:moveTo>
                  <a:cubicBezTo>
                    <a:pt x="10507" y="2773"/>
                    <a:pt x="10680" y="2836"/>
                    <a:pt x="10806" y="2962"/>
                  </a:cubicBezTo>
                  <a:cubicBezTo>
                    <a:pt x="11058" y="3246"/>
                    <a:pt x="11058" y="3687"/>
                    <a:pt x="10775" y="3908"/>
                  </a:cubicBezTo>
                  <a:lnTo>
                    <a:pt x="10176" y="4506"/>
                  </a:lnTo>
                  <a:lnTo>
                    <a:pt x="9231" y="3561"/>
                  </a:lnTo>
                  <a:lnTo>
                    <a:pt x="9830" y="2962"/>
                  </a:lnTo>
                  <a:cubicBezTo>
                    <a:pt x="9972" y="2836"/>
                    <a:pt x="10153" y="2773"/>
                    <a:pt x="10330" y="2773"/>
                  </a:cubicBezTo>
                  <a:close/>
                  <a:moveTo>
                    <a:pt x="8727" y="4034"/>
                  </a:moveTo>
                  <a:lnTo>
                    <a:pt x="9672" y="4979"/>
                  </a:lnTo>
                  <a:cubicBezTo>
                    <a:pt x="8538" y="6207"/>
                    <a:pt x="7026" y="7688"/>
                    <a:pt x="5892" y="8854"/>
                  </a:cubicBezTo>
                  <a:lnTo>
                    <a:pt x="4915" y="7846"/>
                  </a:lnTo>
                  <a:lnTo>
                    <a:pt x="8727" y="4034"/>
                  </a:lnTo>
                  <a:close/>
                  <a:moveTo>
                    <a:pt x="4600" y="8539"/>
                  </a:moveTo>
                  <a:lnTo>
                    <a:pt x="5230" y="9169"/>
                  </a:lnTo>
                  <a:lnTo>
                    <a:pt x="4285" y="9421"/>
                  </a:lnTo>
                  <a:cubicBezTo>
                    <a:pt x="4348" y="9232"/>
                    <a:pt x="4505" y="8728"/>
                    <a:pt x="4600" y="8539"/>
                  </a:cubicBezTo>
                  <a:close/>
                  <a:moveTo>
                    <a:pt x="7908" y="694"/>
                  </a:moveTo>
                  <a:cubicBezTo>
                    <a:pt x="8097" y="694"/>
                    <a:pt x="8255" y="852"/>
                    <a:pt x="8255" y="1041"/>
                  </a:cubicBezTo>
                  <a:lnTo>
                    <a:pt x="8255" y="3592"/>
                  </a:lnTo>
                  <a:lnTo>
                    <a:pt x="7467" y="4380"/>
                  </a:lnTo>
                  <a:cubicBezTo>
                    <a:pt x="7435" y="4286"/>
                    <a:pt x="7309" y="4160"/>
                    <a:pt x="7152" y="4160"/>
                  </a:cubicBezTo>
                  <a:lnTo>
                    <a:pt x="1733" y="4160"/>
                  </a:lnTo>
                  <a:cubicBezTo>
                    <a:pt x="1512" y="4160"/>
                    <a:pt x="1386" y="4317"/>
                    <a:pt x="1386" y="4506"/>
                  </a:cubicBezTo>
                  <a:cubicBezTo>
                    <a:pt x="1386" y="4695"/>
                    <a:pt x="1512" y="4853"/>
                    <a:pt x="1733" y="4853"/>
                  </a:cubicBezTo>
                  <a:lnTo>
                    <a:pt x="6994" y="4853"/>
                  </a:lnTo>
                  <a:lnTo>
                    <a:pt x="6333" y="5546"/>
                  </a:lnTo>
                  <a:lnTo>
                    <a:pt x="1733" y="5546"/>
                  </a:lnTo>
                  <a:cubicBezTo>
                    <a:pt x="1512" y="5546"/>
                    <a:pt x="1355" y="5703"/>
                    <a:pt x="1355" y="5892"/>
                  </a:cubicBezTo>
                  <a:cubicBezTo>
                    <a:pt x="1355" y="6081"/>
                    <a:pt x="1512" y="6239"/>
                    <a:pt x="1733" y="6239"/>
                  </a:cubicBezTo>
                  <a:lnTo>
                    <a:pt x="5608" y="6239"/>
                  </a:lnTo>
                  <a:lnTo>
                    <a:pt x="4947" y="6901"/>
                  </a:lnTo>
                  <a:lnTo>
                    <a:pt x="1733" y="6901"/>
                  </a:lnTo>
                  <a:cubicBezTo>
                    <a:pt x="1512" y="6901"/>
                    <a:pt x="1355" y="7058"/>
                    <a:pt x="1355" y="7279"/>
                  </a:cubicBezTo>
                  <a:cubicBezTo>
                    <a:pt x="1355" y="7468"/>
                    <a:pt x="1512" y="7625"/>
                    <a:pt x="1733" y="7625"/>
                  </a:cubicBezTo>
                  <a:lnTo>
                    <a:pt x="4285" y="7625"/>
                  </a:lnTo>
                  <a:cubicBezTo>
                    <a:pt x="4190" y="7688"/>
                    <a:pt x="4159" y="7751"/>
                    <a:pt x="4127" y="7814"/>
                  </a:cubicBezTo>
                  <a:lnTo>
                    <a:pt x="3970" y="8287"/>
                  </a:lnTo>
                  <a:lnTo>
                    <a:pt x="1733" y="8287"/>
                  </a:lnTo>
                  <a:cubicBezTo>
                    <a:pt x="1512" y="8287"/>
                    <a:pt x="1355" y="8444"/>
                    <a:pt x="1355" y="8633"/>
                  </a:cubicBezTo>
                  <a:cubicBezTo>
                    <a:pt x="1355" y="8854"/>
                    <a:pt x="1512" y="9011"/>
                    <a:pt x="1733" y="9011"/>
                  </a:cubicBezTo>
                  <a:lnTo>
                    <a:pt x="3718" y="9011"/>
                  </a:lnTo>
                  <a:lnTo>
                    <a:pt x="3466" y="9893"/>
                  </a:lnTo>
                  <a:cubicBezTo>
                    <a:pt x="3385" y="10136"/>
                    <a:pt x="3557" y="10355"/>
                    <a:pt x="3766" y="10355"/>
                  </a:cubicBezTo>
                  <a:cubicBezTo>
                    <a:pt x="3802" y="10355"/>
                    <a:pt x="3839" y="10348"/>
                    <a:pt x="3875" y="10335"/>
                  </a:cubicBezTo>
                  <a:lnTo>
                    <a:pt x="6018" y="9704"/>
                  </a:lnTo>
                  <a:cubicBezTo>
                    <a:pt x="6049" y="9704"/>
                    <a:pt x="6144" y="9673"/>
                    <a:pt x="6175" y="9641"/>
                  </a:cubicBezTo>
                  <a:lnTo>
                    <a:pt x="8286" y="7499"/>
                  </a:lnTo>
                  <a:lnTo>
                    <a:pt x="8286" y="10681"/>
                  </a:lnTo>
                  <a:cubicBezTo>
                    <a:pt x="8255" y="10839"/>
                    <a:pt x="8097" y="10996"/>
                    <a:pt x="7908" y="10996"/>
                  </a:cubicBezTo>
                  <a:lnTo>
                    <a:pt x="1040" y="10996"/>
                  </a:lnTo>
                  <a:cubicBezTo>
                    <a:pt x="851" y="10996"/>
                    <a:pt x="693" y="10839"/>
                    <a:pt x="693" y="10650"/>
                  </a:cubicBezTo>
                  <a:lnTo>
                    <a:pt x="693" y="2742"/>
                  </a:lnTo>
                  <a:lnTo>
                    <a:pt x="2395" y="2742"/>
                  </a:lnTo>
                  <a:cubicBezTo>
                    <a:pt x="2584" y="2742"/>
                    <a:pt x="2741" y="2584"/>
                    <a:pt x="2741" y="2395"/>
                  </a:cubicBezTo>
                  <a:lnTo>
                    <a:pt x="2741" y="694"/>
                  </a:lnTo>
                  <a:close/>
                  <a:moveTo>
                    <a:pt x="2363" y="1"/>
                  </a:moveTo>
                  <a:cubicBezTo>
                    <a:pt x="2237" y="1"/>
                    <a:pt x="2143" y="64"/>
                    <a:pt x="2111" y="127"/>
                  </a:cubicBezTo>
                  <a:lnTo>
                    <a:pt x="158" y="2112"/>
                  </a:lnTo>
                  <a:cubicBezTo>
                    <a:pt x="63" y="2175"/>
                    <a:pt x="0" y="2269"/>
                    <a:pt x="0" y="2364"/>
                  </a:cubicBezTo>
                  <a:lnTo>
                    <a:pt x="0" y="10650"/>
                  </a:lnTo>
                  <a:cubicBezTo>
                    <a:pt x="0" y="11217"/>
                    <a:pt x="473" y="11658"/>
                    <a:pt x="1008" y="11658"/>
                  </a:cubicBezTo>
                  <a:lnTo>
                    <a:pt x="7908" y="11658"/>
                  </a:lnTo>
                  <a:cubicBezTo>
                    <a:pt x="8444" y="11658"/>
                    <a:pt x="8916" y="11217"/>
                    <a:pt x="8916" y="10650"/>
                  </a:cubicBezTo>
                  <a:lnTo>
                    <a:pt x="8916" y="6774"/>
                  </a:lnTo>
                  <a:lnTo>
                    <a:pt x="11279" y="4412"/>
                  </a:lnTo>
                  <a:cubicBezTo>
                    <a:pt x="11815" y="3876"/>
                    <a:pt x="11815" y="3025"/>
                    <a:pt x="11279" y="2490"/>
                  </a:cubicBezTo>
                  <a:cubicBezTo>
                    <a:pt x="11011" y="2222"/>
                    <a:pt x="10657" y="2088"/>
                    <a:pt x="10306" y="2088"/>
                  </a:cubicBezTo>
                  <a:cubicBezTo>
                    <a:pt x="9956" y="2088"/>
                    <a:pt x="9609" y="2222"/>
                    <a:pt x="9357" y="2490"/>
                  </a:cubicBezTo>
                  <a:lnTo>
                    <a:pt x="8916" y="2931"/>
                  </a:lnTo>
                  <a:lnTo>
                    <a:pt x="8916" y="1041"/>
                  </a:ln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1" name="Google Shape;12430;p89">
            <a:extLst>
              <a:ext uri="{FF2B5EF4-FFF2-40B4-BE49-F238E27FC236}">
                <a16:creationId xmlns:a16="http://schemas.microsoft.com/office/drawing/2014/main" id="{DC6C9C9B-7D7B-2532-089F-DB4A7C2E78C7}"/>
              </a:ext>
            </a:extLst>
          </p:cNvPr>
          <p:cNvSpPr/>
          <p:nvPr/>
        </p:nvSpPr>
        <p:spPr>
          <a:xfrm>
            <a:off x="4645724" y="2449267"/>
            <a:ext cx="641288" cy="639583"/>
          </a:xfrm>
          <a:custGeom>
            <a:avLst/>
            <a:gdLst/>
            <a:ahLst/>
            <a:cxnLst/>
            <a:rect l="l" t="t" r="r" b="b"/>
            <a:pathLst>
              <a:path w="11658" h="11627" extrusionOk="0">
                <a:moveTo>
                  <a:pt x="6806" y="2017"/>
                </a:moveTo>
                <a:lnTo>
                  <a:pt x="6806" y="2773"/>
                </a:lnTo>
                <a:lnTo>
                  <a:pt x="4758" y="2773"/>
                </a:lnTo>
                <a:lnTo>
                  <a:pt x="4758" y="2017"/>
                </a:lnTo>
                <a:close/>
                <a:moveTo>
                  <a:pt x="7152" y="694"/>
                </a:moveTo>
                <a:cubicBezTo>
                  <a:pt x="7688" y="694"/>
                  <a:pt x="8192" y="1167"/>
                  <a:pt x="8192" y="1702"/>
                </a:cubicBezTo>
                <a:lnTo>
                  <a:pt x="8192" y="2773"/>
                </a:lnTo>
                <a:lnTo>
                  <a:pt x="7499" y="2773"/>
                </a:lnTo>
                <a:lnTo>
                  <a:pt x="7499" y="1702"/>
                </a:lnTo>
                <a:cubicBezTo>
                  <a:pt x="7499" y="1513"/>
                  <a:pt x="7341" y="1356"/>
                  <a:pt x="7152" y="1356"/>
                </a:cubicBezTo>
                <a:lnTo>
                  <a:pt x="4411" y="1356"/>
                </a:lnTo>
                <a:cubicBezTo>
                  <a:pt x="4191" y="1356"/>
                  <a:pt x="4033" y="1513"/>
                  <a:pt x="4033" y="1702"/>
                </a:cubicBezTo>
                <a:lnTo>
                  <a:pt x="4033" y="2773"/>
                </a:lnTo>
                <a:lnTo>
                  <a:pt x="3371" y="2773"/>
                </a:lnTo>
                <a:lnTo>
                  <a:pt x="3371" y="1702"/>
                </a:lnTo>
                <a:cubicBezTo>
                  <a:pt x="3371" y="1167"/>
                  <a:pt x="3844" y="694"/>
                  <a:pt x="4411" y="694"/>
                </a:cubicBezTo>
                <a:close/>
                <a:moveTo>
                  <a:pt x="10618" y="3498"/>
                </a:moveTo>
                <a:cubicBezTo>
                  <a:pt x="10807" y="3498"/>
                  <a:pt x="10964" y="3656"/>
                  <a:pt x="10964" y="3845"/>
                </a:cubicBezTo>
                <a:lnTo>
                  <a:pt x="10964" y="5010"/>
                </a:lnTo>
                <a:cubicBezTo>
                  <a:pt x="9546" y="6239"/>
                  <a:pt x="7688" y="6901"/>
                  <a:pt x="5766" y="6901"/>
                </a:cubicBezTo>
                <a:cubicBezTo>
                  <a:pt x="3876" y="6901"/>
                  <a:pt x="2080" y="6239"/>
                  <a:pt x="662" y="5010"/>
                </a:cubicBezTo>
                <a:lnTo>
                  <a:pt x="662" y="3971"/>
                </a:lnTo>
                <a:cubicBezTo>
                  <a:pt x="662" y="3687"/>
                  <a:pt x="851" y="3498"/>
                  <a:pt x="1135" y="3498"/>
                </a:cubicBezTo>
                <a:close/>
                <a:moveTo>
                  <a:pt x="6806" y="7531"/>
                </a:moveTo>
                <a:lnTo>
                  <a:pt x="6806" y="7940"/>
                </a:lnTo>
                <a:cubicBezTo>
                  <a:pt x="6806" y="8129"/>
                  <a:pt x="6648" y="8287"/>
                  <a:pt x="6459" y="8287"/>
                </a:cubicBezTo>
                <a:lnTo>
                  <a:pt x="5073" y="8287"/>
                </a:lnTo>
                <a:cubicBezTo>
                  <a:pt x="4884" y="8287"/>
                  <a:pt x="4726" y="8129"/>
                  <a:pt x="4726" y="7940"/>
                </a:cubicBezTo>
                <a:lnTo>
                  <a:pt x="4726" y="7531"/>
                </a:lnTo>
                <a:lnTo>
                  <a:pt x="4758" y="7531"/>
                </a:lnTo>
                <a:cubicBezTo>
                  <a:pt x="5104" y="7594"/>
                  <a:pt x="5419" y="7625"/>
                  <a:pt x="5766" y="7625"/>
                </a:cubicBezTo>
                <a:cubicBezTo>
                  <a:pt x="6112" y="7625"/>
                  <a:pt x="6427" y="7594"/>
                  <a:pt x="6806" y="7531"/>
                </a:cubicBezTo>
                <a:close/>
                <a:moveTo>
                  <a:pt x="10964" y="5892"/>
                </a:moveTo>
                <a:lnTo>
                  <a:pt x="10964" y="9988"/>
                </a:lnTo>
                <a:cubicBezTo>
                  <a:pt x="10964" y="10524"/>
                  <a:pt x="10492" y="10996"/>
                  <a:pt x="9956" y="10996"/>
                </a:cubicBezTo>
                <a:lnTo>
                  <a:pt x="1670" y="10996"/>
                </a:lnTo>
                <a:cubicBezTo>
                  <a:pt x="1135" y="10996"/>
                  <a:pt x="662" y="10524"/>
                  <a:pt x="662" y="9988"/>
                </a:cubicBezTo>
                <a:lnTo>
                  <a:pt x="662" y="5892"/>
                </a:lnTo>
                <a:cubicBezTo>
                  <a:pt x="1670" y="6649"/>
                  <a:pt x="2804" y="7184"/>
                  <a:pt x="4065" y="7436"/>
                </a:cubicBezTo>
                <a:lnTo>
                  <a:pt x="4065" y="7940"/>
                </a:lnTo>
                <a:cubicBezTo>
                  <a:pt x="4065" y="8476"/>
                  <a:pt x="4537" y="8948"/>
                  <a:pt x="5104" y="8948"/>
                </a:cubicBezTo>
                <a:lnTo>
                  <a:pt x="6490" y="8948"/>
                </a:lnTo>
                <a:cubicBezTo>
                  <a:pt x="7026" y="8948"/>
                  <a:pt x="7499" y="8476"/>
                  <a:pt x="7499" y="7940"/>
                </a:cubicBezTo>
                <a:lnTo>
                  <a:pt x="7499" y="7436"/>
                </a:lnTo>
                <a:cubicBezTo>
                  <a:pt x="7971" y="7342"/>
                  <a:pt x="8444" y="7184"/>
                  <a:pt x="8916" y="7027"/>
                </a:cubicBezTo>
                <a:cubicBezTo>
                  <a:pt x="9672" y="6743"/>
                  <a:pt x="10334" y="6365"/>
                  <a:pt x="10964" y="5892"/>
                </a:cubicBezTo>
                <a:close/>
                <a:moveTo>
                  <a:pt x="4411" y="1"/>
                </a:moveTo>
                <a:cubicBezTo>
                  <a:pt x="3466" y="1"/>
                  <a:pt x="2710" y="757"/>
                  <a:pt x="2710" y="1702"/>
                </a:cubicBezTo>
                <a:lnTo>
                  <a:pt x="2710" y="2773"/>
                </a:lnTo>
                <a:lnTo>
                  <a:pt x="1135" y="2773"/>
                </a:lnTo>
                <a:cubicBezTo>
                  <a:pt x="505" y="2773"/>
                  <a:pt x="0" y="3277"/>
                  <a:pt x="0" y="3908"/>
                </a:cubicBezTo>
                <a:lnTo>
                  <a:pt x="0" y="9957"/>
                </a:lnTo>
                <a:cubicBezTo>
                  <a:pt x="0" y="10902"/>
                  <a:pt x="725" y="11626"/>
                  <a:pt x="1670" y="11626"/>
                </a:cubicBezTo>
                <a:lnTo>
                  <a:pt x="9956" y="11626"/>
                </a:lnTo>
                <a:cubicBezTo>
                  <a:pt x="10901" y="11626"/>
                  <a:pt x="11657" y="10902"/>
                  <a:pt x="11657" y="9957"/>
                </a:cubicBezTo>
                <a:lnTo>
                  <a:pt x="11657" y="3813"/>
                </a:lnTo>
                <a:cubicBezTo>
                  <a:pt x="11626" y="3246"/>
                  <a:pt x="11153" y="2773"/>
                  <a:pt x="10618" y="2773"/>
                </a:cubicBezTo>
                <a:lnTo>
                  <a:pt x="8853" y="2773"/>
                </a:lnTo>
                <a:lnTo>
                  <a:pt x="8853" y="1702"/>
                </a:lnTo>
                <a:cubicBezTo>
                  <a:pt x="8853" y="757"/>
                  <a:pt x="8097" y="1"/>
                  <a:pt x="7152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2" name="Google Shape;12438;p89">
            <a:extLst>
              <a:ext uri="{FF2B5EF4-FFF2-40B4-BE49-F238E27FC236}">
                <a16:creationId xmlns:a16="http://schemas.microsoft.com/office/drawing/2014/main" id="{E36AC697-D769-8204-961E-8414A028CA69}"/>
              </a:ext>
            </a:extLst>
          </p:cNvPr>
          <p:cNvGrpSpPr/>
          <p:nvPr/>
        </p:nvGrpSpPr>
        <p:grpSpPr>
          <a:xfrm>
            <a:off x="8784950" y="2447894"/>
            <a:ext cx="641288" cy="642773"/>
            <a:chOff x="-3137650" y="2408950"/>
            <a:chExt cx="291450" cy="292125"/>
          </a:xfrm>
          <a:solidFill>
            <a:schemeClr val="bg1"/>
          </a:solidFill>
        </p:grpSpPr>
        <p:sp>
          <p:nvSpPr>
            <p:cNvPr id="145" name="Google Shape;12439;p89">
              <a:extLst>
                <a:ext uri="{FF2B5EF4-FFF2-40B4-BE49-F238E27FC236}">
                  <a16:creationId xmlns:a16="http://schemas.microsoft.com/office/drawing/2014/main" id="{4F6E6482-E3C6-5E60-4F9E-A9F533246647}"/>
                </a:ext>
              </a:extLst>
            </p:cNvPr>
            <p:cNvSpPr/>
            <p:nvPr/>
          </p:nvSpPr>
          <p:spPr>
            <a:xfrm>
              <a:off x="-3137650" y="2408950"/>
              <a:ext cx="291450" cy="292125"/>
            </a:xfrm>
            <a:custGeom>
              <a:avLst/>
              <a:gdLst/>
              <a:ahLst/>
              <a:cxnLst/>
              <a:rect l="l" t="t" r="r" b="b"/>
              <a:pathLst>
                <a:path w="11658" h="11685" extrusionOk="0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" name="Google Shape;12440;p89">
              <a:extLst>
                <a:ext uri="{FF2B5EF4-FFF2-40B4-BE49-F238E27FC236}">
                  <a16:creationId xmlns:a16="http://schemas.microsoft.com/office/drawing/2014/main" id="{12D55598-EB52-842E-8F86-1623251A6ADA}"/>
                </a:ext>
              </a:extLst>
            </p:cNvPr>
            <p:cNvSpPr/>
            <p:nvPr/>
          </p:nvSpPr>
          <p:spPr>
            <a:xfrm>
              <a:off x="-3104575" y="24428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" name="Google Shape;12441;p89">
              <a:extLst>
                <a:ext uri="{FF2B5EF4-FFF2-40B4-BE49-F238E27FC236}">
                  <a16:creationId xmlns:a16="http://schemas.microsoft.com/office/drawing/2014/main" id="{BB7A3B16-2D9D-AE6C-75F4-37F61CDE4323}"/>
                </a:ext>
              </a:extLst>
            </p:cNvPr>
            <p:cNvSpPr/>
            <p:nvPr/>
          </p:nvSpPr>
          <p:spPr>
            <a:xfrm>
              <a:off x="-306990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" name="Google Shape;12442;p89">
              <a:extLst>
                <a:ext uri="{FF2B5EF4-FFF2-40B4-BE49-F238E27FC236}">
                  <a16:creationId xmlns:a16="http://schemas.microsoft.com/office/drawing/2014/main" id="{FFD84884-DB56-4E20-7ADD-39D6C4A085DB}"/>
                </a:ext>
              </a:extLst>
            </p:cNvPr>
            <p:cNvSpPr/>
            <p:nvPr/>
          </p:nvSpPr>
          <p:spPr>
            <a:xfrm>
              <a:off x="-303525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" name="Google Shape;12443;p89">
              <a:extLst>
                <a:ext uri="{FF2B5EF4-FFF2-40B4-BE49-F238E27FC236}">
                  <a16:creationId xmlns:a16="http://schemas.microsoft.com/office/drawing/2014/main" id="{89D309A3-4E20-D099-8E02-E1BD6BF010BA}"/>
                </a:ext>
              </a:extLst>
            </p:cNvPr>
            <p:cNvSpPr/>
            <p:nvPr/>
          </p:nvSpPr>
          <p:spPr>
            <a:xfrm>
              <a:off x="-3002175" y="2442800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3" name="Google Shape;12455;p89">
            <a:extLst>
              <a:ext uri="{FF2B5EF4-FFF2-40B4-BE49-F238E27FC236}">
                <a16:creationId xmlns:a16="http://schemas.microsoft.com/office/drawing/2014/main" id="{4D0801CD-2E1E-414A-48EE-F697FDFE8A51}"/>
              </a:ext>
            </a:extLst>
          </p:cNvPr>
          <p:cNvSpPr/>
          <p:nvPr/>
        </p:nvSpPr>
        <p:spPr>
          <a:xfrm>
            <a:off x="1343112" y="2446901"/>
            <a:ext cx="648218" cy="644314"/>
          </a:xfrm>
          <a:custGeom>
            <a:avLst/>
            <a:gdLst/>
            <a:ahLst/>
            <a:cxnLst/>
            <a:rect l="l" t="t" r="r" b="b"/>
            <a:pathLst>
              <a:path w="11784" h="11713" extrusionOk="0">
                <a:moveTo>
                  <a:pt x="5136" y="4128"/>
                </a:moveTo>
                <a:cubicBezTo>
                  <a:pt x="5671" y="4128"/>
                  <a:pt x="6112" y="4569"/>
                  <a:pt x="6144" y="5136"/>
                </a:cubicBezTo>
                <a:lnTo>
                  <a:pt x="5230" y="4853"/>
                </a:lnTo>
                <a:cubicBezTo>
                  <a:pt x="5198" y="4839"/>
                  <a:pt x="5165" y="4832"/>
                  <a:pt x="5131" y="4832"/>
                </a:cubicBezTo>
                <a:cubicBezTo>
                  <a:pt x="4934" y="4832"/>
                  <a:pt x="4735" y="5052"/>
                  <a:pt x="4789" y="5294"/>
                </a:cubicBezTo>
                <a:lnTo>
                  <a:pt x="5073" y="6239"/>
                </a:lnTo>
                <a:cubicBezTo>
                  <a:pt x="4537" y="6176"/>
                  <a:pt x="4096" y="5703"/>
                  <a:pt x="4096" y="5168"/>
                </a:cubicBezTo>
                <a:cubicBezTo>
                  <a:pt x="4096" y="4601"/>
                  <a:pt x="4569" y="4128"/>
                  <a:pt x="5136" y="4128"/>
                </a:cubicBezTo>
                <a:close/>
                <a:moveTo>
                  <a:pt x="5199" y="2364"/>
                </a:moveTo>
                <a:cubicBezTo>
                  <a:pt x="6680" y="2364"/>
                  <a:pt x="7940" y="3592"/>
                  <a:pt x="7940" y="5136"/>
                </a:cubicBezTo>
                <a:cubicBezTo>
                  <a:pt x="7940" y="5294"/>
                  <a:pt x="7940" y="5388"/>
                  <a:pt x="7908" y="5546"/>
                </a:cubicBezTo>
                <a:lnTo>
                  <a:pt x="6932" y="5294"/>
                </a:lnTo>
                <a:lnTo>
                  <a:pt x="6932" y="5136"/>
                </a:lnTo>
                <a:cubicBezTo>
                  <a:pt x="6806" y="4223"/>
                  <a:pt x="6049" y="3466"/>
                  <a:pt x="5104" y="3466"/>
                </a:cubicBezTo>
                <a:cubicBezTo>
                  <a:pt x="4159" y="3466"/>
                  <a:pt x="3435" y="4223"/>
                  <a:pt x="3435" y="5168"/>
                </a:cubicBezTo>
                <a:cubicBezTo>
                  <a:pt x="3435" y="5609"/>
                  <a:pt x="3624" y="6081"/>
                  <a:pt x="3939" y="6396"/>
                </a:cubicBezTo>
                <a:cubicBezTo>
                  <a:pt x="4254" y="6743"/>
                  <a:pt x="4695" y="6900"/>
                  <a:pt x="5167" y="6900"/>
                </a:cubicBezTo>
                <a:lnTo>
                  <a:pt x="5325" y="6900"/>
                </a:lnTo>
                <a:lnTo>
                  <a:pt x="5577" y="7877"/>
                </a:lnTo>
                <a:cubicBezTo>
                  <a:pt x="5482" y="7909"/>
                  <a:pt x="5325" y="7909"/>
                  <a:pt x="5199" y="7909"/>
                </a:cubicBezTo>
                <a:cubicBezTo>
                  <a:pt x="3687" y="7909"/>
                  <a:pt x="2426" y="6648"/>
                  <a:pt x="2426" y="5136"/>
                </a:cubicBezTo>
                <a:cubicBezTo>
                  <a:pt x="2426" y="3624"/>
                  <a:pt x="3655" y="2364"/>
                  <a:pt x="5199" y="2364"/>
                </a:cubicBezTo>
                <a:close/>
                <a:moveTo>
                  <a:pt x="5167" y="726"/>
                </a:moveTo>
                <a:cubicBezTo>
                  <a:pt x="7940" y="726"/>
                  <a:pt x="10051" y="3277"/>
                  <a:pt x="9515" y="6018"/>
                </a:cubicBezTo>
                <a:lnTo>
                  <a:pt x="8507" y="5766"/>
                </a:lnTo>
                <a:cubicBezTo>
                  <a:pt x="8538" y="5546"/>
                  <a:pt x="8538" y="5357"/>
                  <a:pt x="8538" y="5136"/>
                </a:cubicBezTo>
                <a:cubicBezTo>
                  <a:pt x="8538" y="3246"/>
                  <a:pt x="7026" y="1702"/>
                  <a:pt x="5104" y="1702"/>
                </a:cubicBezTo>
                <a:cubicBezTo>
                  <a:pt x="3214" y="1702"/>
                  <a:pt x="1702" y="3246"/>
                  <a:pt x="1702" y="5136"/>
                </a:cubicBezTo>
                <a:cubicBezTo>
                  <a:pt x="1702" y="7027"/>
                  <a:pt x="3214" y="8602"/>
                  <a:pt x="5104" y="8602"/>
                </a:cubicBezTo>
                <a:cubicBezTo>
                  <a:pt x="5325" y="8602"/>
                  <a:pt x="5514" y="8602"/>
                  <a:pt x="5703" y="8539"/>
                </a:cubicBezTo>
                <a:lnTo>
                  <a:pt x="5986" y="9578"/>
                </a:lnTo>
                <a:cubicBezTo>
                  <a:pt x="5695" y="9636"/>
                  <a:pt x="5405" y="9664"/>
                  <a:pt x="5119" y="9664"/>
                </a:cubicBezTo>
                <a:cubicBezTo>
                  <a:pt x="2751" y="9664"/>
                  <a:pt x="694" y="7758"/>
                  <a:pt x="694" y="5199"/>
                </a:cubicBezTo>
                <a:cubicBezTo>
                  <a:pt x="694" y="2679"/>
                  <a:pt x="2773" y="726"/>
                  <a:pt x="5167" y="726"/>
                </a:cubicBezTo>
                <a:close/>
                <a:moveTo>
                  <a:pt x="5671" y="5672"/>
                </a:moveTo>
                <a:lnTo>
                  <a:pt x="5671" y="5672"/>
                </a:lnTo>
                <a:cubicBezTo>
                  <a:pt x="10240" y="6964"/>
                  <a:pt x="9578" y="6774"/>
                  <a:pt x="9704" y="6806"/>
                </a:cubicBezTo>
                <a:lnTo>
                  <a:pt x="8853" y="7373"/>
                </a:lnTo>
                <a:cubicBezTo>
                  <a:pt x="8664" y="7499"/>
                  <a:pt x="8664" y="7751"/>
                  <a:pt x="8822" y="7877"/>
                </a:cubicBezTo>
                <a:lnTo>
                  <a:pt x="10964" y="9956"/>
                </a:lnTo>
                <a:cubicBezTo>
                  <a:pt x="11027" y="10114"/>
                  <a:pt x="11027" y="10335"/>
                  <a:pt x="10901" y="10492"/>
                </a:cubicBezTo>
                <a:lnTo>
                  <a:pt x="10429" y="10965"/>
                </a:lnTo>
                <a:cubicBezTo>
                  <a:pt x="10366" y="11012"/>
                  <a:pt x="10279" y="11035"/>
                  <a:pt x="10192" y="11035"/>
                </a:cubicBezTo>
                <a:cubicBezTo>
                  <a:pt x="10106" y="11035"/>
                  <a:pt x="10019" y="11012"/>
                  <a:pt x="9956" y="10965"/>
                </a:cubicBezTo>
                <a:lnTo>
                  <a:pt x="7845" y="8854"/>
                </a:lnTo>
                <a:cubicBezTo>
                  <a:pt x="7777" y="8786"/>
                  <a:pt x="7691" y="8753"/>
                  <a:pt x="7606" y="8753"/>
                </a:cubicBezTo>
                <a:cubicBezTo>
                  <a:pt x="7493" y="8753"/>
                  <a:pt x="7381" y="8809"/>
                  <a:pt x="7310" y="8917"/>
                </a:cubicBezTo>
                <a:cubicBezTo>
                  <a:pt x="7247" y="8980"/>
                  <a:pt x="6806" y="9641"/>
                  <a:pt x="6774" y="9736"/>
                </a:cubicBezTo>
                <a:cubicBezTo>
                  <a:pt x="6680" y="9484"/>
                  <a:pt x="5703" y="5861"/>
                  <a:pt x="5671" y="5672"/>
                </a:cubicBezTo>
                <a:close/>
                <a:moveTo>
                  <a:pt x="5104" y="1"/>
                </a:moveTo>
                <a:cubicBezTo>
                  <a:pt x="2363" y="1"/>
                  <a:pt x="0" y="2238"/>
                  <a:pt x="0" y="5168"/>
                </a:cubicBezTo>
                <a:cubicBezTo>
                  <a:pt x="0" y="8066"/>
                  <a:pt x="2332" y="10303"/>
                  <a:pt x="5104" y="10303"/>
                </a:cubicBezTo>
                <a:cubicBezTo>
                  <a:pt x="5482" y="10303"/>
                  <a:pt x="5797" y="10272"/>
                  <a:pt x="6144" y="10208"/>
                </a:cubicBezTo>
                <a:lnTo>
                  <a:pt x="6270" y="10587"/>
                </a:lnTo>
                <a:cubicBezTo>
                  <a:pt x="6307" y="10755"/>
                  <a:pt x="6444" y="10845"/>
                  <a:pt x="6596" y="10845"/>
                </a:cubicBezTo>
                <a:cubicBezTo>
                  <a:pt x="6700" y="10845"/>
                  <a:pt x="6810" y="10802"/>
                  <a:pt x="6900" y="10713"/>
                </a:cubicBezTo>
                <a:lnTo>
                  <a:pt x="7625" y="9610"/>
                </a:lnTo>
                <a:lnTo>
                  <a:pt x="9483" y="11406"/>
                </a:lnTo>
                <a:cubicBezTo>
                  <a:pt x="9688" y="11610"/>
                  <a:pt x="9956" y="11713"/>
                  <a:pt x="10220" y="11713"/>
                </a:cubicBezTo>
                <a:cubicBezTo>
                  <a:pt x="10484" y="11713"/>
                  <a:pt x="10744" y="11610"/>
                  <a:pt x="10933" y="11406"/>
                </a:cubicBezTo>
                <a:lnTo>
                  <a:pt x="11405" y="10933"/>
                </a:lnTo>
                <a:cubicBezTo>
                  <a:pt x="11783" y="10555"/>
                  <a:pt x="11783" y="9893"/>
                  <a:pt x="11374" y="9484"/>
                </a:cubicBezTo>
                <a:lnTo>
                  <a:pt x="9515" y="7720"/>
                </a:lnTo>
                <a:lnTo>
                  <a:pt x="10618" y="6964"/>
                </a:lnTo>
                <a:cubicBezTo>
                  <a:pt x="10870" y="6806"/>
                  <a:pt x="10838" y="6428"/>
                  <a:pt x="10555" y="6333"/>
                </a:cubicBezTo>
                <a:lnTo>
                  <a:pt x="10145" y="6239"/>
                </a:lnTo>
                <a:cubicBezTo>
                  <a:pt x="10303" y="5483"/>
                  <a:pt x="10271" y="4695"/>
                  <a:pt x="10082" y="3908"/>
                </a:cubicBezTo>
                <a:cubicBezTo>
                  <a:pt x="9483" y="1576"/>
                  <a:pt x="7436" y="1"/>
                  <a:pt x="5104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4" name="Google Shape;12464;p89">
            <a:extLst>
              <a:ext uri="{FF2B5EF4-FFF2-40B4-BE49-F238E27FC236}">
                <a16:creationId xmlns:a16="http://schemas.microsoft.com/office/drawing/2014/main" id="{B223620D-6DF7-9549-A801-E65DE65BF484}"/>
              </a:ext>
            </a:extLst>
          </p:cNvPr>
          <p:cNvGrpSpPr/>
          <p:nvPr/>
        </p:nvGrpSpPr>
        <p:grpSpPr>
          <a:xfrm>
            <a:off x="5468041" y="2446025"/>
            <a:ext cx="648218" cy="646514"/>
            <a:chOff x="-4570325" y="2405775"/>
            <a:chExt cx="294600" cy="293825"/>
          </a:xfrm>
          <a:solidFill>
            <a:schemeClr val="bg1"/>
          </a:solidFill>
        </p:grpSpPr>
        <p:sp>
          <p:nvSpPr>
            <p:cNvPr id="143" name="Google Shape;12465;p89">
              <a:extLst>
                <a:ext uri="{FF2B5EF4-FFF2-40B4-BE49-F238E27FC236}">
                  <a16:creationId xmlns:a16="http://schemas.microsoft.com/office/drawing/2014/main" id="{4539983F-73FC-EA08-D786-CB44CE642DAA}"/>
                </a:ext>
              </a:extLst>
            </p:cNvPr>
            <p:cNvSpPr/>
            <p:nvPr/>
          </p:nvSpPr>
          <p:spPr>
            <a:xfrm>
              <a:off x="-4570325" y="2405775"/>
              <a:ext cx="294600" cy="293825"/>
            </a:xfrm>
            <a:custGeom>
              <a:avLst/>
              <a:gdLst/>
              <a:ahLst/>
              <a:cxnLst/>
              <a:rect l="l" t="t" r="r" b="b"/>
              <a:pathLst>
                <a:path w="11784" h="11753" extrusionOk="0">
                  <a:moveTo>
                    <a:pt x="5734" y="694"/>
                  </a:moveTo>
                  <a:cubicBezTo>
                    <a:pt x="7624" y="694"/>
                    <a:pt x="9168" y="2238"/>
                    <a:pt x="9168" y="4128"/>
                  </a:cubicBezTo>
                  <a:cubicBezTo>
                    <a:pt x="9168" y="6050"/>
                    <a:pt x="7624" y="7594"/>
                    <a:pt x="5734" y="7594"/>
                  </a:cubicBezTo>
                  <a:cubicBezTo>
                    <a:pt x="3844" y="7594"/>
                    <a:pt x="2332" y="6018"/>
                    <a:pt x="2332" y="4128"/>
                  </a:cubicBezTo>
                  <a:cubicBezTo>
                    <a:pt x="2332" y="2238"/>
                    <a:pt x="3844" y="694"/>
                    <a:pt x="5734" y="694"/>
                  </a:cubicBezTo>
                  <a:close/>
                  <a:moveTo>
                    <a:pt x="977" y="7531"/>
                  </a:moveTo>
                  <a:cubicBezTo>
                    <a:pt x="1166" y="7531"/>
                    <a:pt x="1323" y="7688"/>
                    <a:pt x="1323" y="7909"/>
                  </a:cubicBezTo>
                  <a:cubicBezTo>
                    <a:pt x="1292" y="8129"/>
                    <a:pt x="1134" y="8255"/>
                    <a:pt x="977" y="8255"/>
                  </a:cubicBezTo>
                  <a:cubicBezTo>
                    <a:pt x="788" y="8255"/>
                    <a:pt x="630" y="8098"/>
                    <a:pt x="630" y="7909"/>
                  </a:cubicBezTo>
                  <a:cubicBezTo>
                    <a:pt x="630" y="7688"/>
                    <a:pt x="788" y="7531"/>
                    <a:pt x="977" y="7531"/>
                  </a:cubicBezTo>
                  <a:close/>
                  <a:moveTo>
                    <a:pt x="10586" y="7531"/>
                  </a:moveTo>
                  <a:cubicBezTo>
                    <a:pt x="10775" y="7531"/>
                    <a:pt x="10932" y="7688"/>
                    <a:pt x="10932" y="7909"/>
                  </a:cubicBezTo>
                  <a:cubicBezTo>
                    <a:pt x="10932" y="8129"/>
                    <a:pt x="10775" y="8255"/>
                    <a:pt x="10586" y="8255"/>
                  </a:cubicBezTo>
                  <a:cubicBezTo>
                    <a:pt x="10397" y="8255"/>
                    <a:pt x="10239" y="8098"/>
                    <a:pt x="10239" y="7909"/>
                  </a:cubicBezTo>
                  <a:cubicBezTo>
                    <a:pt x="10239" y="7688"/>
                    <a:pt x="10397" y="7531"/>
                    <a:pt x="10586" y="7531"/>
                  </a:cubicBezTo>
                  <a:close/>
                  <a:moveTo>
                    <a:pt x="3025" y="9641"/>
                  </a:moveTo>
                  <a:cubicBezTo>
                    <a:pt x="3214" y="9641"/>
                    <a:pt x="3371" y="9799"/>
                    <a:pt x="3371" y="9988"/>
                  </a:cubicBezTo>
                  <a:cubicBezTo>
                    <a:pt x="3340" y="10177"/>
                    <a:pt x="3214" y="10335"/>
                    <a:pt x="3025" y="10335"/>
                  </a:cubicBezTo>
                  <a:cubicBezTo>
                    <a:pt x="2836" y="10335"/>
                    <a:pt x="2678" y="10177"/>
                    <a:pt x="2678" y="9988"/>
                  </a:cubicBezTo>
                  <a:cubicBezTo>
                    <a:pt x="2678" y="9799"/>
                    <a:pt x="2836" y="9641"/>
                    <a:pt x="3025" y="9641"/>
                  </a:cubicBezTo>
                  <a:close/>
                  <a:moveTo>
                    <a:pt x="8475" y="9641"/>
                  </a:moveTo>
                  <a:cubicBezTo>
                    <a:pt x="8696" y="9641"/>
                    <a:pt x="8822" y="9799"/>
                    <a:pt x="8822" y="9988"/>
                  </a:cubicBezTo>
                  <a:cubicBezTo>
                    <a:pt x="8822" y="10177"/>
                    <a:pt x="8664" y="10335"/>
                    <a:pt x="8475" y="10335"/>
                  </a:cubicBezTo>
                  <a:cubicBezTo>
                    <a:pt x="8255" y="10335"/>
                    <a:pt x="8128" y="10177"/>
                    <a:pt x="8128" y="9988"/>
                  </a:cubicBezTo>
                  <a:cubicBezTo>
                    <a:pt x="8128" y="9799"/>
                    <a:pt x="8255" y="9641"/>
                    <a:pt x="8475" y="9641"/>
                  </a:cubicBezTo>
                  <a:close/>
                  <a:moveTo>
                    <a:pt x="5734" y="10303"/>
                  </a:moveTo>
                  <a:cubicBezTo>
                    <a:pt x="5955" y="10303"/>
                    <a:pt x="6112" y="10461"/>
                    <a:pt x="6112" y="10650"/>
                  </a:cubicBezTo>
                  <a:cubicBezTo>
                    <a:pt x="6112" y="10839"/>
                    <a:pt x="5955" y="10996"/>
                    <a:pt x="5734" y="10996"/>
                  </a:cubicBezTo>
                  <a:cubicBezTo>
                    <a:pt x="5545" y="10996"/>
                    <a:pt x="5388" y="10839"/>
                    <a:pt x="5388" y="10650"/>
                  </a:cubicBezTo>
                  <a:cubicBezTo>
                    <a:pt x="5388" y="10461"/>
                    <a:pt x="5545" y="10303"/>
                    <a:pt x="5734" y="10303"/>
                  </a:cubicBezTo>
                  <a:close/>
                  <a:moveTo>
                    <a:pt x="5797" y="1"/>
                  </a:moveTo>
                  <a:cubicBezTo>
                    <a:pt x="3497" y="1"/>
                    <a:pt x="1701" y="1860"/>
                    <a:pt x="1701" y="4097"/>
                  </a:cubicBezTo>
                  <a:cubicBezTo>
                    <a:pt x="1701" y="5010"/>
                    <a:pt x="2017" y="5924"/>
                    <a:pt x="2552" y="6617"/>
                  </a:cubicBezTo>
                  <a:lnTo>
                    <a:pt x="1701" y="7153"/>
                  </a:lnTo>
                  <a:cubicBezTo>
                    <a:pt x="1481" y="6995"/>
                    <a:pt x="1260" y="6901"/>
                    <a:pt x="1040" y="6901"/>
                  </a:cubicBezTo>
                  <a:cubicBezTo>
                    <a:pt x="473" y="6901"/>
                    <a:pt x="0" y="7373"/>
                    <a:pt x="0" y="7940"/>
                  </a:cubicBezTo>
                  <a:cubicBezTo>
                    <a:pt x="0" y="8476"/>
                    <a:pt x="473" y="8948"/>
                    <a:pt x="1040" y="8948"/>
                  </a:cubicBezTo>
                  <a:cubicBezTo>
                    <a:pt x="1575" y="8948"/>
                    <a:pt x="2048" y="8476"/>
                    <a:pt x="2048" y="7940"/>
                  </a:cubicBezTo>
                  <a:lnTo>
                    <a:pt x="2048" y="7751"/>
                  </a:lnTo>
                  <a:lnTo>
                    <a:pt x="3088" y="7153"/>
                  </a:lnTo>
                  <a:cubicBezTo>
                    <a:pt x="3340" y="7373"/>
                    <a:pt x="3623" y="7625"/>
                    <a:pt x="3970" y="7783"/>
                  </a:cubicBezTo>
                  <a:lnTo>
                    <a:pt x="3308" y="8948"/>
                  </a:lnTo>
                  <a:lnTo>
                    <a:pt x="3119" y="8948"/>
                  </a:lnTo>
                  <a:cubicBezTo>
                    <a:pt x="2552" y="8948"/>
                    <a:pt x="2080" y="9421"/>
                    <a:pt x="2080" y="9988"/>
                  </a:cubicBezTo>
                  <a:cubicBezTo>
                    <a:pt x="2080" y="10524"/>
                    <a:pt x="2552" y="10996"/>
                    <a:pt x="3119" y="10996"/>
                  </a:cubicBezTo>
                  <a:cubicBezTo>
                    <a:pt x="3655" y="10996"/>
                    <a:pt x="4127" y="10524"/>
                    <a:pt x="4127" y="9988"/>
                  </a:cubicBezTo>
                  <a:cubicBezTo>
                    <a:pt x="4127" y="9736"/>
                    <a:pt x="4064" y="9515"/>
                    <a:pt x="3907" y="9326"/>
                  </a:cubicBezTo>
                  <a:lnTo>
                    <a:pt x="4600" y="8098"/>
                  </a:lnTo>
                  <a:cubicBezTo>
                    <a:pt x="4883" y="8161"/>
                    <a:pt x="5199" y="8255"/>
                    <a:pt x="5514" y="8287"/>
                  </a:cubicBezTo>
                  <a:lnTo>
                    <a:pt x="5514" y="9736"/>
                  </a:lnTo>
                  <a:cubicBezTo>
                    <a:pt x="5136" y="9894"/>
                    <a:pt x="4852" y="10272"/>
                    <a:pt x="4852" y="10713"/>
                  </a:cubicBezTo>
                  <a:cubicBezTo>
                    <a:pt x="4852" y="11280"/>
                    <a:pt x="5325" y="11752"/>
                    <a:pt x="5860" y="11752"/>
                  </a:cubicBezTo>
                  <a:cubicBezTo>
                    <a:pt x="6427" y="11752"/>
                    <a:pt x="6900" y="11280"/>
                    <a:pt x="6900" y="10713"/>
                  </a:cubicBezTo>
                  <a:cubicBezTo>
                    <a:pt x="6900" y="10303"/>
                    <a:pt x="6616" y="9894"/>
                    <a:pt x="6238" y="9736"/>
                  </a:cubicBezTo>
                  <a:lnTo>
                    <a:pt x="6238" y="8287"/>
                  </a:lnTo>
                  <a:cubicBezTo>
                    <a:pt x="6553" y="8255"/>
                    <a:pt x="6868" y="8224"/>
                    <a:pt x="7120" y="8098"/>
                  </a:cubicBezTo>
                  <a:lnTo>
                    <a:pt x="7845" y="9326"/>
                  </a:lnTo>
                  <a:cubicBezTo>
                    <a:pt x="7687" y="9515"/>
                    <a:pt x="7593" y="9736"/>
                    <a:pt x="7593" y="9988"/>
                  </a:cubicBezTo>
                  <a:cubicBezTo>
                    <a:pt x="7593" y="10524"/>
                    <a:pt x="8065" y="10996"/>
                    <a:pt x="8633" y="10996"/>
                  </a:cubicBezTo>
                  <a:cubicBezTo>
                    <a:pt x="9168" y="10996"/>
                    <a:pt x="9641" y="10524"/>
                    <a:pt x="9641" y="9988"/>
                  </a:cubicBezTo>
                  <a:cubicBezTo>
                    <a:pt x="9641" y="9421"/>
                    <a:pt x="9168" y="8948"/>
                    <a:pt x="8633" y="8948"/>
                  </a:cubicBezTo>
                  <a:lnTo>
                    <a:pt x="8444" y="8948"/>
                  </a:lnTo>
                  <a:lnTo>
                    <a:pt x="7750" y="7783"/>
                  </a:lnTo>
                  <a:cubicBezTo>
                    <a:pt x="8065" y="7625"/>
                    <a:pt x="8381" y="7373"/>
                    <a:pt x="8664" y="7153"/>
                  </a:cubicBezTo>
                  <a:lnTo>
                    <a:pt x="9735" y="7751"/>
                  </a:lnTo>
                  <a:lnTo>
                    <a:pt x="9735" y="7940"/>
                  </a:lnTo>
                  <a:cubicBezTo>
                    <a:pt x="9735" y="8476"/>
                    <a:pt x="10208" y="8948"/>
                    <a:pt x="10743" y="8948"/>
                  </a:cubicBezTo>
                  <a:cubicBezTo>
                    <a:pt x="11310" y="8948"/>
                    <a:pt x="11783" y="8476"/>
                    <a:pt x="11783" y="7940"/>
                  </a:cubicBezTo>
                  <a:cubicBezTo>
                    <a:pt x="11626" y="7342"/>
                    <a:pt x="11153" y="6901"/>
                    <a:pt x="10586" y="6901"/>
                  </a:cubicBezTo>
                  <a:cubicBezTo>
                    <a:pt x="10302" y="6901"/>
                    <a:pt x="10082" y="6995"/>
                    <a:pt x="9924" y="7153"/>
                  </a:cubicBezTo>
                  <a:lnTo>
                    <a:pt x="9011" y="6617"/>
                  </a:lnTo>
                  <a:cubicBezTo>
                    <a:pt x="9578" y="5924"/>
                    <a:pt x="9893" y="5010"/>
                    <a:pt x="9893" y="4097"/>
                  </a:cubicBezTo>
                  <a:cubicBezTo>
                    <a:pt x="9893" y="1828"/>
                    <a:pt x="8034" y="1"/>
                    <a:pt x="57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" name="Google Shape;12466;p89">
              <a:extLst>
                <a:ext uri="{FF2B5EF4-FFF2-40B4-BE49-F238E27FC236}">
                  <a16:creationId xmlns:a16="http://schemas.microsoft.com/office/drawing/2014/main" id="{72122412-074E-F568-E3D7-E8789F36C766}"/>
                </a:ext>
              </a:extLst>
            </p:cNvPr>
            <p:cNvSpPr/>
            <p:nvPr/>
          </p:nvSpPr>
          <p:spPr>
            <a:xfrm>
              <a:off x="-4478175" y="2439650"/>
              <a:ext cx="103975" cy="120525"/>
            </a:xfrm>
            <a:custGeom>
              <a:avLst/>
              <a:gdLst/>
              <a:ahLst/>
              <a:cxnLst/>
              <a:rect l="l" t="t" r="r" b="b"/>
              <a:pathLst>
                <a:path w="4159" h="4821" extrusionOk="0">
                  <a:moveTo>
                    <a:pt x="2048" y="725"/>
                  </a:moveTo>
                  <a:cubicBezTo>
                    <a:pt x="2458" y="725"/>
                    <a:pt x="2741" y="1040"/>
                    <a:pt x="2741" y="1387"/>
                  </a:cubicBezTo>
                  <a:cubicBezTo>
                    <a:pt x="2741" y="1765"/>
                    <a:pt x="2426" y="2049"/>
                    <a:pt x="2048" y="2049"/>
                  </a:cubicBezTo>
                  <a:cubicBezTo>
                    <a:pt x="1702" y="2049"/>
                    <a:pt x="1387" y="1733"/>
                    <a:pt x="1387" y="1387"/>
                  </a:cubicBezTo>
                  <a:cubicBezTo>
                    <a:pt x="1387" y="1040"/>
                    <a:pt x="1702" y="725"/>
                    <a:pt x="2048" y="725"/>
                  </a:cubicBezTo>
                  <a:close/>
                  <a:moveTo>
                    <a:pt x="2363" y="2773"/>
                  </a:moveTo>
                  <a:cubicBezTo>
                    <a:pt x="2930" y="2773"/>
                    <a:pt x="3403" y="3246"/>
                    <a:pt x="3403" y="3781"/>
                  </a:cubicBezTo>
                  <a:lnTo>
                    <a:pt x="3403" y="4128"/>
                  </a:lnTo>
                  <a:lnTo>
                    <a:pt x="630" y="4128"/>
                  </a:lnTo>
                  <a:lnTo>
                    <a:pt x="630" y="3781"/>
                  </a:lnTo>
                  <a:lnTo>
                    <a:pt x="693" y="3781"/>
                  </a:lnTo>
                  <a:cubicBezTo>
                    <a:pt x="693" y="3246"/>
                    <a:pt x="1166" y="2773"/>
                    <a:pt x="1702" y="2773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02"/>
                    <a:pt x="851" y="2017"/>
                    <a:pt x="1040" y="2238"/>
                  </a:cubicBezTo>
                  <a:cubicBezTo>
                    <a:pt x="441" y="2521"/>
                    <a:pt x="63" y="3120"/>
                    <a:pt x="63" y="3781"/>
                  </a:cubicBezTo>
                  <a:lnTo>
                    <a:pt x="63" y="4443"/>
                  </a:lnTo>
                  <a:cubicBezTo>
                    <a:pt x="0" y="4663"/>
                    <a:pt x="158" y="4821"/>
                    <a:pt x="378" y="4821"/>
                  </a:cubicBezTo>
                  <a:lnTo>
                    <a:pt x="3781" y="4821"/>
                  </a:lnTo>
                  <a:cubicBezTo>
                    <a:pt x="4001" y="4821"/>
                    <a:pt x="4159" y="4663"/>
                    <a:pt x="4159" y="4443"/>
                  </a:cubicBezTo>
                  <a:lnTo>
                    <a:pt x="4159" y="3781"/>
                  </a:lnTo>
                  <a:cubicBezTo>
                    <a:pt x="4159" y="3120"/>
                    <a:pt x="3749" y="2521"/>
                    <a:pt x="3151" y="2238"/>
                  </a:cubicBezTo>
                  <a:cubicBezTo>
                    <a:pt x="3371" y="2017"/>
                    <a:pt x="3466" y="1733"/>
                    <a:pt x="3466" y="1387"/>
                  </a:cubicBezTo>
                  <a:cubicBezTo>
                    <a:pt x="3466" y="631"/>
                    <a:pt x="2836" y="1"/>
                    <a:pt x="21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5" name="Google Shape;12477;p89">
            <a:extLst>
              <a:ext uri="{FF2B5EF4-FFF2-40B4-BE49-F238E27FC236}">
                <a16:creationId xmlns:a16="http://schemas.microsoft.com/office/drawing/2014/main" id="{E10AA832-D69F-C6A3-1C58-65B56D524691}"/>
              </a:ext>
            </a:extLst>
          </p:cNvPr>
          <p:cNvGrpSpPr/>
          <p:nvPr/>
        </p:nvGrpSpPr>
        <p:grpSpPr>
          <a:xfrm>
            <a:off x="9625928" y="2448665"/>
            <a:ext cx="642992" cy="641232"/>
            <a:chOff x="-2571737" y="2403625"/>
            <a:chExt cx="292225" cy="291425"/>
          </a:xfrm>
          <a:solidFill>
            <a:schemeClr val="bg1"/>
          </a:solidFill>
        </p:grpSpPr>
        <p:sp>
          <p:nvSpPr>
            <p:cNvPr id="136" name="Google Shape;12478;p89">
              <a:extLst>
                <a:ext uri="{FF2B5EF4-FFF2-40B4-BE49-F238E27FC236}">
                  <a16:creationId xmlns:a16="http://schemas.microsoft.com/office/drawing/2014/main" id="{6A510672-FA2D-9FA2-7470-EB85C078F5D0}"/>
                </a:ext>
              </a:extLst>
            </p:cNvPr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" name="Google Shape;12479;p89">
              <a:extLst>
                <a:ext uri="{FF2B5EF4-FFF2-40B4-BE49-F238E27FC236}">
                  <a16:creationId xmlns:a16="http://schemas.microsoft.com/office/drawing/2014/main" id="{E8D7592B-DEDC-11C6-E7A7-8A563374AEBB}"/>
                </a:ext>
              </a:extLst>
            </p:cNvPr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" name="Google Shape;12480;p89">
              <a:extLst>
                <a:ext uri="{FF2B5EF4-FFF2-40B4-BE49-F238E27FC236}">
                  <a16:creationId xmlns:a16="http://schemas.microsoft.com/office/drawing/2014/main" id="{DCA6AF10-E397-20C4-D5C4-B22AEECBDB80}"/>
                </a:ext>
              </a:extLst>
            </p:cNvPr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" name="Google Shape;12481;p89">
              <a:extLst>
                <a:ext uri="{FF2B5EF4-FFF2-40B4-BE49-F238E27FC236}">
                  <a16:creationId xmlns:a16="http://schemas.microsoft.com/office/drawing/2014/main" id="{2E7F0A4B-DADF-48B6-3945-D8FD31B1D514}"/>
                </a:ext>
              </a:extLst>
            </p:cNvPr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" name="Google Shape;12482;p89">
              <a:extLst>
                <a:ext uri="{FF2B5EF4-FFF2-40B4-BE49-F238E27FC236}">
                  <a16:creationId xmlns:a16="http://schemas.microsoft.com/office/drawing/2014/main" id="{B2B24E55-C52C-A1F7-4CED-C4FC34C45F01}"/>
                </a:ext>
              </a:extLst>
            </p:cNvPr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" name="Google Shape;12483;p89">
              <a:extLst>
                <a:ext uri="{FF2B5EF4-FFF2-40B4-BE49-F238E27FC236}">
                  <a16:creationId xmlns:a16="http://schemas.microsoft.com/office/drawing/2014/main" id="{245D7A26-B72D-8DB7-1F60-F4F71D2440FA}"/>
                </a:ext>
              </a:extLst>
            </p:cNvPr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" name="Google Shape;12484;p89">
              <a:extLst>
                <a:ext uri="{FF2B5EF4-FFF2-40B4-BE49-F238E27FC236}">
                  <a16:creationId xmlns:a16="http://schemas.microsoft.com/office/drawing/2014/main" id="{2A32E80B-2A8C-23AE-A58C-AE3CA49314AF}"/>
                </a:ext>
              </a:extLst>
            </p:cNvPr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6" name="Google Shape;12511;p89">
            <a:extLst>
              <a:ext uri="{FF2B5EF4-FFF2-40B4-BE49-F238E27FC236}">
                <a16:creationId xmlns:a16="http://schemas.microsoft.com/office/drawing/2014/main" id="{850EEA51-109E-1DD1-2093-6F70E640DCC0}"/>
              </a:ext>
            </a:extLst>
          </p:cNvPr>
          <p:cNvGrpSpPr/>
          <p:nvPr/>
        </p:nvGrpSpPr>
        <p:grpSpPr>
          <a:xfrm>
            <a:off x="6369636" y="2446025"/>
            <a:ext cx="490509" cy="646514"/>
            <a:chOff x="-4178875" y="2405775"/>
            <a:chExt cx="222925" cy="293825"/>
          </a:xfrm>
          <a:solidFill>
            <a:schemeClr val="bg1"/>
          </a:solidFill>
        </p:grpSpPr>
        <p:sp>
          <p:nvSpPr>
            <p:cNvPr id="133" name="Google Shape;12512;p89">
              <a:extLst>
                <a:ext uri="{FF2B5EF4-FFF2-40B4-BE49-F238E27FC236}">
                  <a16:creationId xmlns:a16="http://schemas.microsoft.com/office/drawing/2014/main" id="{EB447D5F-E04D-6868-7895-AE5F7DE6B13C}"/>
                </a:ext>
              </a:extLst>
            </p:cNvPr>
            <p:cNvSpPr/>
            <p:nvPr/>
          </p:nvSpPr>
          <p:spPr>
            <a:xfrm>
              <a:off x="-4178875" y="2405775"/>
              <a:ext cx="222925" cy="293825"/>
            </a:xfrm>
            <a:custGeom>
              <a:avLst/>
              <a:gdLst/>
              <a:ahLst/>
              <a:cxnLst/>
              <a:rect l="l" t="t" r="r" b="b"/>
              <a:pathLst>
                <a:path w="8917" h="11753" extrusionOk="0">
                  <a:moveTo>
                    <a:pt x="4474" y="694"/>
                  </a:moveTo>
                  <a:cubicBezTo>
                    <a:pt x="6553" y="694"/>
                    <a:pt x="8254" y="2395"/>
                    <a:pt x="8254" y="4475"/>
                  </a:cubicBezTo>
                  <a:cubicBezTo>
                    <a:pt x="8191" y="5262"/>
                    <a:pt x="7971" y="6018"/>
                    <a:pt x="7530" y="6649"/>
                  </a:cubicBezTo>
                  <a:lnTo>
                    <a:pt x="4474" y="10776"/>
                  </a:lnTo>
                  <a:lnTo>
                    <a:pt x="1418" y="6712"/>
                  </a:lnTo>
                  <a:cubicBezTo>
                    <a:pt x="945" y="6050"/>
                    <a:pt x="693" y="5294"/>
                    <a:pt x="693" y="4475"/>
                  </a:cubicBezTo>
                  <a:cubicBezTo>
                    <a:pt x="693" y="2395"/>
                    <a:pt x="2363" y="694"/>
                    <a:pt x="4474" y="694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2017"/>
                    <a:pt x="0" y="4475"/>
                  </a:cubicBezTo>
                  <a:cubicBezTo>
                    <a:pt x="0" y="5451"/>
                    <a:pt x="315" y="6365"/>
                    <a:pt x="882" y="7153"/>
                  </a:cubicBezTo>
                  <a:lnTo>
                    <a:pt x="4190" y="11595"/>
                  </a:lnTo>
                  <a:cubicBezTo>
                    <a:pt x="4253" y="11689"/>
                    <a:pt x="4348" y="11752"/>
                    <a:pt x="4474" y="11752"/>
                  </a:cubicBezTo>
                  <a:cubicBezTo>
                    <a:pt x="4568" y="11752"/>
                    <a:pt x="4663" y="11721"/>
                    <a:pt x="4726" y="11595"/>
                  </a:cubicBezTo>
                  <a:lnTo>
                    <a:pt x="8097" y="7058"/>
                  </a:lnTo>
                  <a:cubicBezTo>
                    <a:pt x="8633" y="6333"/>
                    <a:pt x="8916" y="5420"/>
                    <a:pt x="8916" y="4506"/>
                  </a:cubicBezTo>
                  <a:cubicBezTo>
                    <a:pt x="8916" y="1986"/>
                    <a:pt x="6900" y="1"/>
                    <a:pt x="4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" name="Google Shape;12513;p89">
              <a:extLst>
                <a:ext uri="{FF2B5EF4-FFF2-40B4-BE49-F238E27FC236}">
                  <a16:creationId xmlns:a16="http://schemas.microsoft.com/office/drawing/2014/main" id="{745D80B7-87D0-4A46-6869-FC19658F12B2}"/>
                </a:ext>
              </a:extLst>
            </p:cNvPr>
            <p:cNvSpPr/>
            <p:nvPr/>
          </p:nvSpPr>
          <p:spPr>
            <a:xfrm>
              <a:off x="-4093025" y="24916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630"/>
                  </a:moveTo>
                  <a:cubicBezTo>
                    <a:pt x="1229" y="630"/>
                    <a:pt x="1386" y="788"/>
                    <a:pt x="1386" y="1008"/>
                  </a:cubicBezTo>
                  <a:cubicBezTo>
                    <a:pt x="1386" y="1197"/>
                    <a:pt x="1197" y="1355"/>
                    <a:pt x="1040" y="1355"/>
                  </a:cubicBezTo>
                  <a:cubicBezTo>
                    <a:pt x="819" y="1355"/>
                    <a:pt x="662" y="1197"/>
                    <a:pt x="662" y="1008"/>
                  </a:cubicBezTo>
                  <a:cubicBezTo>
                    <a:pt x="662" y="788"/>
                    <a:pt x="819" y="630"/>
                    <a:pt x="1040" y="630"/>
                  </a:cubicBez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5"/>
                    <a:pt x="473" y="2048"/>
                    <a:pt x="1040" y="2048"/>
                  </a:cubicBezTo>
                  <a:cubicBezTo>
                    <a:pt x="1575" y="2048"/>
                    <a:pt x="2048" y="1575"/>
                    <a:pt x="2048" y="1040"/>
                  </a:cubicBezTo>
                  <a:cubicBezTo>
                    <a:pt x="2048" y="441"/>
                    <a:pt x="1575" y="0"/>
                    <a:pt x="1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" name="Google Shape;12514;p89">
              <a:extLst>
                <a:ext uri="{FF2B5EF4-FFF2-40B4-BE49-F238E27FC236}">
                  <a16:creationId xmlns:a16="http://schemas.microsoft.com/office/drawing/2014/main" id="{6605A0F2-B184-FC5C-2D50-CC332885EBDD}"/>
                </a:ext>
              </a:extLst>
            </p:cNvPr>
            <p:cNvSpPr/>
            <p:nvPr/>
          </p:nvSpPr>
          <p:spPr>
            <a:xfrm>
              <a:off x="-4145800" y="2439650"/>
              <a:ext cx="155975" cy="155200"/>
            </a:xfrm>
            <a:custGeom>
              <a:avLst/>
              <a:gdLst/>
              <a:ahLst/>
              <a:cxnLst/>
              <a:rect l="l" t="t" r="r" b="b"/>
              <a:pathLst>
                <a:path w="6239" h="6208" extrusionOk="0">
                  <a:moveTo>
                    <a:pt x="3403" y="694"/>
                  </a:moveTo>
                  <a:lnTo>
                    <a:pt x="3403" y="1166"/>
                  </a:lnTo>
                  <a:cubicBezTo>
                    <a:pt x="3403" y="1324"/>
                    <a:pt x="3497" y="1450"/>
                    <a:pt x="3655" y="1481"/>
                  </a:cubicBezTo>
                  <a:cubicBezTo>
                    <a:pt x="3844" y="1576"/>
                    <a:pt x="4033" y="1670"/>
                    <a:pt x="4191" y="1828"/>
                  </a:cubicBezTo>
                  <a:cubicBezTo>
                    <a:pt x="4268" y="1867"/>
                    <a:pt x="4358" y="1894"/>
                    <a:pt x="4445" y="1894"/>
                  </a:cubicBezTo>
                  <a:cubicBezTo>
                    <a:pt x="4499" y="1894"/>
                    <a:pt x="4552" y="1884"/>
                    <a:pt x="4600" y="1859"/>
                  </a:cubicBezTo>
                  <a:lnTo>
                    <a:pt x="4978" y="1607"/>
                  </a:lnTo>
                  <a:lnTo>
                    <a:pt x="5356" y="2206"/>
                  </a:lnTo>
                  <a:lnTo>
                    <a:pt x="4947" y="2458"/>
                  </a:lnTo>
                  <a:cubicBezTo>
                    <a:pt x="4821" y="2521"/>
                    <a:pt x="4789" y="2647"/>
                    <a:pt x="4789" y="2805"/>
                  </a:cubicBezTo>
                  <a:cubicBezTo>
                    <a:pt x="4821" y="3025"/>
                    <a:pt x="4821" y="3183"/>
                    <a:pt x="4789" y="3435"/>
                  </a:cubicBezTo>
                  <a:cubicBezTo>
                    <a:pt x="4758" y="3592"/>
                    <a:pt x="4821" y="3687"/>
                    <a:pt x="4947" y="3781"/>
                  </a:cubicBezTo>
                  <a:lnTo>
                    <a:pt x="5356" y="4033"/>
                  </a:lnTo>
                  <a:lnTo>
                    <a:pt x="4978" y="4600"/>
                  </a:lnTo>
                  <a:lnTo>
                    <a:pt x="4600" y="4380"/>
                  </a:lnTo>
                  <a:cubicBezTo>
                    <a:pt x="4554" y="4345"/>
                    <a:pt x="4503" y="4332"/>
                    <a:pt x="4452" y="4332"/>
                  </a:cubicBezTo>
                  <a:cubicBezTo>
                    <a:pt x="4363" y="4332"/>
                    <a:pt x="4270" y="4372"/>
                    <a:pt x="4191" y="4411"/>
                  </a:cubicBezTo>
                  <a:cubicBezTo>
                    <a:pt x="4033" y="4537"/>
                    <a:pt x="3844" y="4632"/>
                    <a:pt x="3655" y="4726"/>
                  </a:cubicBezTo>
                  <a:cubicBezTo>
                    <a:pt x="3529" y="4758"/>
                    <a:pt x="3403" y="4915"/>
                    <a:pt x="3403" y="5041"/>
                  </a:cubicBezTo>
                  <a:lnTo>
                    <a:pt x="3403" y="5514"/>
                  </a:lnTo>
                  <a:lnTo>
                    <a:pt x="2741" y="5514"/>
                  </a:lnTo>
                  <a:lnTo>
                    <a:pt x="2741" y="5041"/>
                  </a:lnTo>
                  <a:cubicBezTo>
                    <a:pt x="2741" y="4884"/>
                    <a:pt x="2678" y="4758"/>
                    <a:pt x="2521" y="4726"/>
                  </a:cubicBezTo>
                  <a:cubicBezTo>
                    <a:pt x="2300" y="4663"/>
                    <a:pt x="2111" y="4569"/>
                    <a:pt x="1954" y="4411"/>
                  </a:cubicBezTo>
                  <a:cubicBezTo>
                    <a:pt x="1874" y="4372"/>
                    <a:pt x="1782" y="4332"/>
                    <a:pt x="1701" y="4332"/>
                  </a:cubicBezTo>
                  <a:cubicBezTo>
                    <a:pt x="1654" y="4332"/>
                    <a:pt x="1610" y="4345"/>
                    <a:pt x="1576" y="4380"/>
                  </a:cubicBezTo>
                  <a:lnTo>
                    <a:pt x="1166" y="4600"/>
                  </a:lnTo>
                  <a:lnTo>
                    <a:pt x="820" y="4033"/>
                  </a:lnTo>
                  <a:lnTo>
                    <a:pt x="1198" y="3781"/>
                  </a:lnTo>
                  <a:cubicBezTo>
                    <a:pt x="1324" y="3718"/>
                    <a:pt x="1418" y="3592"/>
                    <a:pt x="1355" y="3435"/>
                  </a:cubicBezTo>
                  <a:cubicBezTo>
                    <a:pt x="1324" y="3183"/>
                    <a:pt x="1324" y="3025"/>
                    <a:pt x="1355" y="2805"/>
                  </a:cubicBezTo>
                  <a:cubicBezTo>
                    <a:pt x="1418" y="2647"/>
                    <a:pt x="1324" y="2521"/>
                    <a:pt x="1198" y="2458"/>
                  </a:cubicBezTo>
                  <a:lnTo>
                    <a:pt x="820" y="2206"/>
                  </a:lnTo>
                  <a:lnTo>
                    <a:pt x="1166" y="1607"/>
                  </a:lnTo>
                  <a:lnTo>
                    <a:pt x="1576" y="1859"/>
                  </a:lnTo>
                  <a:cubicBezTo>
                    <a:pt x="1612" y="1884"/>
                    <a:pt x="1657" y="1894"/>
                    <a:pt x="1706" y="1894"/>
                  </a:cubicBezTo>
                  <a:cubicBezTo>
                    <a:pt x="1786" y="1894"/>
                    <a:pt x="1876" y="1867"/>
                    <a:pt x="1954" y="1828"/>
                  </a:cubicBezTo>
                  <a:cubicBezTo>
                    <a:pt x="2111" y="1702"/>
                    <a:pt x="2300" y="1576"/>
                    <a:pt x="2521" y="1481"/>
                  </a:cubicBezTo>
                  <a:cubicBezTo>
                    <a:pt x="2615" y="1450"/>
                    <a:pt x="2741" y="1292"/>
                    <a:pt x="2741" y="1166"/>
                  </a:cubicBezTo>
                  <a:lnTo>
                    <a:pt x="2741" y="694"/>
                  </a:lnTo>
                  <a:close/>
                  <a:moveTo>
                    <a:pt x="2426" y="1"/>
                  </a:moveTo>
                  <a:cubicBezTo>
                    <a:pt x="2237" y="1"/>
                    <a:pt x="2080" y="158"/>
                    <a:pt x="2080" y="347"/>
                  </a:cubicBezTo>
                  <a:lnTo>
                    <a:pt x="2080" y="946"/>
                  </a:lnTo>
                  <a:cubicBezTo>
                    <a:pt x="1954" y="977"/>
                    <a:pt x="1828" y="1072"/>
                    <a:pt x="1765" y="1135"/>
                  </a:cubicBezTo>
                  <a:lnTo>
                    <a:pt x="1261" y="851"/>
                  </a:lnTo>
                  <a:cubicBezTo>
                    <a:pt x="1211" y="831"/>
                    <a:pt x="1158" y="821"/>
                    <a:pt x="1104" y="821"/>
                  </a:cubicBezTo>
                  <a:cubicBezTo>
                    <a:pt x="990" y="821"/>
                    <a:pt x="874" y="870"/>
                    <a:pt x="788" y="977"/>
                  </a:cubicBezTo>
                  <a:lnTo>
                    <a:pt x="126" y="2175"/>
                  </a:lnTo>
                  <a:cubicBezTo>
                    <a:pt x="32" y="2332"/>
                    <a:pt x="63" y="2521"/>
                    <a:pt x="221" y="2647"/>
                  </a:cubicBezTo>
                  <a:lnTo>
                    <a:pt x="757" y="2899"/>
                  </a:lnTo>
                  <a:lnTo>
                    <a:pt x="757" y="3120"/>
                  </a:lnTo>
                  <a:lnTo>
                    <a:pt x="757" y="3309"/>
                  </a:lnTo>
                  <a:lnTo>
                    <a:pt x="221" y="3592"/>
                  </a:lnTo>
                  <a:cubicBezTo>
                    <a:pt x="63" y="3655"/>
                    <a:pt x="0" y="3907"/>
                    <a:pt x="126" y="4065"/>
                  </a:cubicBezTo>
                  <a:lnTo>
                    <a:pt x="788" y="5231"/>
                  </a:lnTo>
                  <a:cubicBezTo>
                    <a:pt x="831" y="5337"/>
                    <a:pt x="960" y="5415"/>
                    <a:pt x="1088" y="5415"/>
                  </a:cubicBezTo>
                  <a:cubicBezTo>
                    <a:pt x="1149" y="5415"/>
                    <a:pt x="1210" y="5397"/>
                    <a:pt x="1261" y="5357"/>
                  </a:cubicBezTo>
                  <a:lnTo>
                    <a:pt x="1765" y="5073"/>
                  </a:lnTo>
                  <a:cubicBezTo>
                    <a:pt x="1891" y="5167"/>
                    <a:pt x="1954" y="5199"/>
                    <a:pt x="2080" y="5262"/>
                  </a:cubicBezTo>
                  <a:lnTo>
                    <a:pt x="2080" y="5861"/>
                  </a:lnTo>
                  <a:cubicBezTo>
                    <a:pt x="2080" y="6050"/>
                    <a:pt x="2237" y="6207"/>
                    <a:pt x="2426" y="6207"/>
                  </a:cubicBezTo>
                  <a:lnTo>
                    <a:pt x="3812" y="6207"/>
                  </a:lnTo>
                  <a:cubicBezTo>
                    <a:pt x="4002" y="6207"/>
                    <a:pt x="4159" y="6050"/>
                    <a:pt x="4159" y="5861"/>
                  </a:cubicBezTo>
                  <a:lnTo>
                    <a:pt x="4159" y="5262"/>
                  </a:lnTo>
                  <a:cubicBezTo>
                    <a:pt x="4285" y="5231"/>
                    <a:pt x="4411" y="5167"/>
                    <a:pt x="4474" y="5073"/>
                  </a:cubicBezTo>
                  <a:lnTo>
                    <a:pt x="4978" y="5357"/>
                  </a:lnTo>
                  <a:cubicBezTo>
                    <a:pt x="5028" y="5376"/>
                    <a:pt x="5084" y="5387"/>
                    <a:pt x="5141" y="5387"/>
                  </a:cubicBezTo>
                  <a:cubicBezTo>
                    <a:pt x="5263" y="5387"/>
                    <a:pt x="5386" y="5338"/>
                    <a:pt x="5451" y="5231"/>
                  </a:cubicBezTo>
                  <a:lnTo>
                    <a:pt x="6144" y="4065"/>
                  </a:lnTo>
                  <a:cubicBezTo>
                    <a:pt x="6207" y="3907"/>
                    <a:pt x="6175" y="3687"/>
                    <a:pt x="6018" y="3592"/>
                  </a:cubicBezTo>
                  <a:lnTo>
                    <a:pt x="5514" y="3309"/>
                  </a:lnTo>
                  <a:lnTo>
                    <a:pt x="5514" y="3120"/>
                  </a:lnTo>
                  <a:lnTo>
                    <a:pt x="5514" y="2899"/>
                  </a:lnTo>
                  <a:lnTo>
                    <a:pt x="6018" y="2647"/>
                  </a:lnTo>
                  <a:cubicBezTo>
                    <a:pt x="6175" y="2521"/>
                    <a:pt x="6238" y="2332"/>
                    <a:pt x="6144" y="2175"/>
                  </a:cubicBezTo>
                  <a:lnTo>
                    <a:pt x="5451" y="977"/>
                  </a:lnTo>
                  <a:cubicBezTo>
                    <a:pt x="5408" y="870"/>
                    <a:pt x="5278" y="807"/>
                    <a:pt x="5149" y="807"/>
                  </a:cubicBezTo>
                  <a:cubicBezTo>
                    <a:pt x="5089" y="807"/>
                    <a:pt x="5029" y="821"/>
                    <a:pt x="4978" y="851"/>
                  </a:cubicBezTo>
                  <a:lnTo>
                    <a:pt x="4474" y="1135"/>
                  </a:lnTo>
                  <a:cubicBezTo>
                    <a:pt x="4348" y="1072"/>
                    <a:pt x="4285" y="1009"/>
                    <a:pt x="4159" y="946"/>
                  </a:cubicBezTo>
                  <a:lnTo>
                    <a:pt x="4159" y="347"/>
                  </a:lnTo>
                  <a:cubicBezTo>
                    <a:pt x="4159" y="158"/>
                    <a:pt x="4002" y="1"/>
                    <a:pt x="38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7" name="Google Shape;12520;p89">
            <a:extLst>
              <a:ext uri="{FF2B5EF4-FFF2-40B4-BE49-F238E27FC236}">
                <a16:creationId xmlns:a16="http://schemas.microsoft.com/office/drawing/2014/main" id="{5FA44406-69DD-63CE-AF3C-518EB30792EE}"/>
              </a:ext>
            </a:extLst>
          </p:cNvPr>
          <p:cNvGrpSpPr/>
          <p:nvPr/>
        </p:nvGrpSpPr>
        <p:grpSpPr>
          <a:xfrm>
            <a:off x="10434711" y="2448636"/>
            <a:ext cx="641288" cy="641288"/>
            <a:chOff x="-2419325" y="2408150"/>
            <a:chExt cx="291450" cy="291450"/>
          </a:xfrm>
          <a:solidFill>
            <a:schemeClr val="bg1"/>
          </a:solidFill>
        </p:grpSpPr>
        <p:sp>
          <p:nvSpPr>
            <p:cNvPr id="126" name="Google Shape;12521;p89">
              <a:extLst>
                <a:ext uri="{FF2B5EF4-FFF2-40B4-BE49-F238E27FC236}">
                  <a16:creationId xmlns:a16="http://schemas.microsoft.com/office/drawing/2014/main" id="{66347D87-510D-F010-6064-6220B27B246F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" name="Google Shape;12522;p89">
              <a:extLst>
                <a:ext uri="{FF2B5EF4-FFF2-40B4-BE49-F238E27FC236}">
                  <a16:creationId xmlns:a16="http://schemas.microsoft.com/office/drawing/2014/main" id="{6C6443AB-8778-9434-3805-922C58475A4C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" name="Google Shape;12523;p89">
              <a:extLst>
                <a:ext uri="{FF2B5EF4-FFF2-40B4-BE49-F238E27FC236}">
                  <a16:creationId xmlns:a16="http://schemas.microsoft.com/office/drawing/2014/main" id="{18920A3C-876A-ACB8-5567-48CC44756744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" name="Google Shape;12524;p89">
              <a:extLst>
                <a:ext uri="{FF2B5EF4-FFF2-40B4-BE49-F238E27FC236}">
                  <a16:creationId xmlns:a16="http://schemas.microsoft.com/office/drawing/2014/main" id="{677C370F-CE09-4336-62F2-0F1825EAA254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" name="Google Shape;12525;p89">
              <a:extLst>
                <a:ext uri="{FF2B5EF4-FFF2-40B4-BE49-F238E27FC236}">
                  <a16:creationId xmlns:a16="http://schemas.microsoft.com/office/drawing/2014/main" id="{93DDF71A-61A8-3E2B-9D09-260AAE10F633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" name="Google Shape;12526;p89">
              <a:extLst>
                <a:ext uri="{FF2B5EF4-FFF2-40B4-BE49-F238E27FC236}">
                  <a16:creationId xmlns:a16="http://schemas.microsoft.com/office/drawing/2014/main" id="{A6815EED-251A-A3C0-EB0C-153FD5645C78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Google Shape;12527;p89">
              <a:extLst>
                <a:ext uri="{FF2B5EF4-FFF2-40B4-BE49-F238E27FC236}">
                  <a16:creationId xmlns:a16="http://schemas.microsoft.com/office/drawing/2014/main" id="{31A10B2F-60BA-51F1-EC52-D2E9BF25E819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8" name="Google Shape;12535;p89">
            <a:extLst>
              <a:ext uri="{FF2B5EF4-FFF2-40B4-BE49-F238E27FC236}">
                <a16:creationId xmlns:a16="http://schemas.microsoft.com/office/drawing/2014/main" id="{686A9C14-B74D-468F-BBD9-52F73F09E71C}"/>
              </a:ext>
            </a:extLst>
          </p:cNvPr>
          <p:cNvGrpSpPr/>
          <p:nvPr/>
        </p:nvGrpSpPr>
        <p:grpSpPr>
          <a:xfrm>
            <a:off x="2992196" y="2448635"/>
            <a:ext cx="649979" cy="641288"/>
            <a:chOff x="-5637575" y="2397900"/>
            <a:chExt cx="295400" cy="291450"/>
          </a:xfrm>
          <a:solidFill>
            <a:schemeClr val="bg1"/>
          </a:solidFill>
        </p:grpSpPr>
        <p:sp>
          <p:nvSpPr>
            <p:cNvPr id="122" name="Google Shape;12536;p89">
              <a:extLst>
                <a:ext uri="{FF2B5EF4-FFF2-40B4-BE49-F238E27FC236}">
                  <a16:creationId xmlns:a16="http://schemas.microsoft.com/office/drawing/2014/main" id="{2C954A7E-23BE-182E-E88F-1E43022E7EFA}"/>
                </a:ext>
              </a:extLst>
            </p:cNvPr>
            <p:cNvSpPr/>
            <p:nvPr/>
          </p:nvSpPr>
          <p:spPr>
            <a:xfrm>
              <a:off x="-5575350" y="2547550"/>
              <a:ext cx="79575" cy="88250"/>
            </a:xfrm>
            <a:custGeom>
              <a:avLst/>
              <a:gdLst/>
              <a:ahLst/>
              <a:cxnLst/>
              <a:rect l="l" t="t" r="r" b="b"/>
              <a:pathLst>
                <a:path w="3183" h="3530" extrusionOk="0">
                  <a:moveTo>
                    <a:pt x="1088" y="1"/>
                  </a:moveTo>
                  <a:cubicBezTo>
                    <a:pt x="1001" y="1"/>
                    <a:pt x="915" y="32"/>
                    <a:pt x="852" y="95"/>
                  </a:cubicBezTo>
                  <a:lnTo>
                    <a:pt x="379" y="568"/>
                  </a:lnTo>
                  <a:cubicBezTo>
                    <a:pt x="1" y="978"/>
                    <a:pt x="1" y="1639"/>
                    <a:pt x="379" y="2017"/>
                  </a:cubicBezTo>
                  <a:cubicBezTo>
                    <a:pt x="584" y="2222"/>
                    <a:pt x="852" y="2324"/>
                    <a:pt x="1115" y="2324"/>
                  </a:cubicBezTo>
                  <a:cubicBezTo>
                    <a:pt x="1379" y="2324"/>
                    <a:pt x="1639" y="2222"/>
                    <a:pt x="1828" y="2017"/>
                  </a:cubicBezTo>
                  <a:cubicBezTo>
                    <a:pt x="1891" y="1970"/>
                    <a:pt x="1986" y="1946"/>
                    <a:pt x="2076" y="1946"/>
                  </a:cubicBezTo>
                  <a:cubicBezTo>
                    <a:pt x="2167" y="1946"/>
                    <a:pt x="2253" y="1970"/>
                    <a:pt x="2301" y="2017"/>
                  </a:cubicBezTo>
                  <a:cubicBezTo>
                    <a:pt x="2427" y="2143"/>
                    <a:pt x="2427" y="2395"/>
                    <a:pt x="2301" y="2490"/>
                  </a:cubicBezTo>
                  <a:lnTo>
                    <a:pt x="1828" y="2962"/>
                  </a:lnTo>
                  <a:cubicBezTo>
                    <a:pt x="1734" y="3088"/>
                    <a:pt x="1734" y="3340"/>
                    <a:pt x="1828" y="3435"/>
                  </a:cubicBezTo>
                  <a:cubicBezTo>
                    <a:pt x="1891" y="3498"/>
                    <a:pt x="1986" y="3529"/>
                    <a:pt x="2076" y="3529"/>
                  </a:cubicBezTo>
                  <a:cubicBezTo>
                    <a:pt x="2167" y="3529"/>
                    <a:pt x="2253" y="3498"/>
                    <a:pt x="2301" y="3435"/>
                  </a:cubicBezTo>
                  <a:lnTo>
                    <a:pt x="2773" y="2962"/>
                  </a:lnTo>
                  <a:cubicBezTo>
                    <a:pt x="3183" y="2584"/>
                    <a:pt x="3183" y="1923"/>
                    <a:pt x="2773" y="1513"/>
                  </a:cubicBezTo>
                  <a:cubicBezTo>
                    <a:pt x="2569" y="1293"/>
                    <a:pt x="2309" y="1182"/>
                    <a:pt x="2049" y="1182"/>
                  </a:cubicBezTo>
                  <a:cubicBezTo>
                    <a:pt x="1789" y="1182"/>
                    <a:pt x="1529" y="1293"/>
                    <a:pt x="1324" y="1513"/>
                  </a:cubicBezTo>
                  <a:cubicBezTo>
                    <a:pt x="1261" y="1576"/>
                    <a:pt x="1174" y="1608"/>
                    <a:pt x="1088" y="1608"/>
                  </a:cubicBezTo>
                  <a:cubicBezTo>
                    <a:pt x="1001" y="1608"/>
                    <a:pt x="915" y="1576"/>
                    <a:pt x="852" y="1513"/>
                  </a:cubicBezTo>
                  <a:cubicBezTo>
                    <a:pt x="726" y="1387"/>
                    <a:pt x="726" y="1167"/>
                    <a:pt x="852" y="1041"/>
                  </a:cubicBezTo>
                  <a:lnTo>
                    <a:pt x="1324" y="568"/>
                  </a:lnTo>
                  <a:cubicBezTo>
                    <a:pt x="1450" y="442"/>
                    <a:pt x="1450" y="221"/>
                    <a:pt x="1324" y="95"/>
                  </a:cubicBezTo>
                  <a:cubicBezTo>
                    <a:pt x="1261" y="32"/>
                    <a:pt x="1174" y="1"/>
                    <a:pt x="1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" name="Google Shape;12537;p89">
              <a:extLst>
                <a:ext uri="{FF2B5EF4-FFF2-40B4-BE49-F238E27FC236}">
                  <a16:creationId xmlns:a16="http://schemas.microsoft.com/office/drawing/2014/main" id="{AE4F3FEE-F380-4F57-33CD-76C3E369BAC1}"/>
                </a:ext>
              </a:extLst>
            </p:cNvPr>
            <p:cNvSpPr/>
            <p:nvPr/>
          </p:nvSpPr>
          <p:spPr>
            <a:xfrm>
              <a:off x="-5526500" y="2499525"/>
              <a:ext cx="85075" cy="81725"/>
            </a:xfrm>
            <a:custGeom>
              <a:avLst/>
              <a:gdLst/>
              <a:ahLst/>
              <a:cxnLst/>
              <a:rect l="l" t="t" r="r" b="b"/>
              <a:pathLst>
                <a:path w="3403" h="3269" extrusionOk="0">
                  <a:moveTo>
                    <a:pt x="1107" y="0"/>
                  </a:moveTo>
                  <a:cubicBezTo>
                    <a:pt x="1016" y="0"/>
                    <a:pt x="930" y="32"/>
                    <a:pt x="882" y="95"/>
                  </a:cubicBezTo>
                  <a:lnTo>
                    <a:pt x="410" y="567"/>
                  </a:lnTo>
                  <a:cubicBezTo>
                    <a:pt x="0" y="945"/>
                    <a:pt x="0" y="1638"/>
                    <a:pt x="410" y="2016"/>
                  </a:cubicBezTo>
                  <a:lnTo>
                    <a:pt x="882" y="2489"/>
                  </a:lnTo>
                  <a:lnTo>
                    <a:pt x="1355" y="2962"/>
                  </a:lnTo>
                  <a:cubicBezTo>
                    <a:pt x="1544" y="3166"/>
                    <a:pt x="1804" y="3269"/>
                    <a:pt x="2068" y="3269"/>
                  </a:cubicBezTo>
                  <a:cubicBezTo>
                    <a:pt x="2332" y="3269"/>
                    <a:pt x="2599" y="3166"/>
                    <a:pt x="2804" y="2962"/>
                  </a:cubicBezTo>
                  <a:lnTo>
                    <a:pt x="3277" y="2489"/>
                  </a:lnTo>
                  <a:cubicBezTo>
                    <a:pt x="3403" y="2363"/>
                    <a:pt x="3403" y="2142"/>
                    <a:pt x="3277" y="2016"/>
                  </a:cubicBezTo>
                  <a:cubicBezTo>
                    <a:pt x="3178" y="1918"/>
                    <a:pt x="3070" y="1870"/>
                    <a:pt x="2977" y="1870"/>
                  </a:cubicBezTo>
                  <a:cubicBezTo>
                    <a:pt x="2892" y="1870"/>
                    <a:pt x="2818" y="1910"/>
                    <a:pt x="2773" y="1985"/>
                  </a:cubicBezTo>
                  <a:lnTo>
                    <a:pt x="2300" y="2457"/>
                  </a:lnTo>
                  <a:cubicBezTo>
                    <a:pt x="2237" y="2520"/>
                    <a:pt x="2143" y="2552"/>
                    <a:pt x="2052" y="2552"/>
                  </a:cubicBezTo>
                  <a:cubicBezTo>
                    <a:pt x="1961" y="2552"/>
                    <a:pt x="1875" y="2520"/>
                    <a:pt x="1827" y="2457"/>
                  </a:cubicBezTo>
                  <a:lnTo>
                    <a:pt x="1575" y="2205"/>
                  </a:lnTo>
                  <a:lnTo>
                    <a:pt x="2300" y="1512"/>
                  </a:lnTo>
                  <a:cubicBezTo>
                    <a:pt x="2395" y="1386"/>
                    <a:pt x="2395" y="1134"/>
                    <a:pt x="2300" y="1040"/>
                  </a:cubicBezTo>
                  <a:cubicBezTo>
                    <a:pt x="2237" y="977"/>
                    <a:pt x="2143" y="945"/>
                    <a:pt x="2052" y="945"/>
                  </a:cubicBezTo>
                  <a:cubicBezTo>
                    <a:pt x="1961" y="945"/>
                    <a:pt x="1875" y="977"/>
                    <a:pt x="1827" y="1040"/>
                  </a:cubicBezTo>
                  <a:lnTo>
                    <a:pt x="1103" y="1733"/>
                  </a:lnTo>
                  <a:lnTo>
                    <a:pt x="882" y="1512"/>
                  </a:lnTo>
                  <a:cubicBezTo>
                    <a:pt x="756" y="1386"/>
                    <a:pt x="756" y="1166"/>
                    <a:pt x="882" y="1040"/>
                  </a:cubicBezTo>
                  <a:lnTo>
                    <a:pt x="1355" y="567"/>
                  </a:lnTo>
                  <a:cubicBezTo>
                    <a:pt x="1449" y="441"/>
                    <a:pt x="1449" y="221"/>
                    <a:pt x="1355" y="95"/>
                  </a:cubicBezTo>
                  <a:cubicBezTo>
                    <a:pt x="1292" y="32"/>
                    <a:pt x="1197" y="0"/>
                    <a:pt x="11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" name="Google Shape;12538;p89">
              <a:extLst>
                <a:ext uri="{FF2B5EF4-FFF2-40B4-BE49-F238E27FC236}">
                  <a16:creationId xmlns:a16="http://schemas.microsoft.com/office/drawing/2014/main" id="{0494920F-A9DC-2DA8-0638-CC55B44E8DF4}"/>
                </a:ext>
              </a:extLst>
            </p:cNvPr>
            <p:cNvSpPr/>
            <p:nvPr/>
          </p:nvSpPr>
          <p:spPr>
            <a:xfrm>
              <a:off x="-5480050" y="2456975"/>
              <a:ext cx="80375" cy="75650"/>
            </a:xfrm>
            <a:custGeom>
              <a:avLst/>
              <a:gdLst/>
              <a:ahLst/>
              <a:cxnLst/>
              <a:rect l="l" t="t" r="r" b="b"/>
              <a:pathLst>
                <a:path w="3215" h="3026" extrusionOk="0">
                  <a:moveTo>
                    <a:pt x="1100" y="686"/>
                  </a:moveTo>
                  <a:cubicBezTo>
                    <a:pt x="1190" y="686"/>
                    <a:pt x="1277" y="710"/>
                    <a:pt x="1324" y="757"/>
                  </a:cubicBezTo>
                  <a:lnTo>
                    <a:pt x="2332" y="1765"/>
                  </a:lnTo>
                  <a:cubicBezTo>
                    <a:pt x="2490" y="1860"/>
                    <a:pt x="2490" y="2112"/>
                    <a:pt x="2332" y="2238"/>
                  </a:cubicBezTo>
                  <a:cubicBezTo>
                    <a:pt x="2269" y="2285"/>
                    <a:pt x="2183" y="2309"/>
                    <a:pt x="2096" y="2309"/>
                  </a:cubicBezTo>
                  <a:cubicBezTo>
                    <a:pt x="2009" y="2309"/>
                    <a:pt x="1923" y="2285"/>
                    <a:pt x="1860" y="2238"/>
                  </a:cubicBezTo>
                  <a:lnTo>
                    <a:pt x="852" y="1229"/>
                  </a:lnTo>
                  <a:cubicBezTo>
                    <a:pt x="757" y="1135"/>
                    <a:pt x="757" y="883"/>
                    <a:pt x="852" y="757"/>
                  </a:cubicBezTo>
                  <a:cubicBezTo>
                    <a:pt x="915" y="710"/>
                    <a:pt x="1009" y="686"/>
                    <a:pt x="1100" y="686"/>
                  </a:cubicBezTo>
                  <a:close/>
                  <a:moveTo>
                    <a:pt x="1119" y="1"/>
                  </a:moveTo>
                  <a:cubicBezTo>
                    <a:pt x="852" y="1"/>
                    <a:pt x="584" y="95"/>
                    <a:pt x="379" y="284"/>
                  </a:cubicBezTo>
                  <a:cubicBezTo>
                    <a:pt x="1" y="694"/>
                    <a:pt x="1" y="1356"/>
                    <a:pt x="379" y="1765"/>
                  </a:cubicBezTo>
                  <a:lnTo>
                    <a:pt x="1387" y="2742"/>
                  </a:lnTo>
                  <a:cubicBezTo>
                    <a:pt x="1576" y="2931"/>
                    <a:pt x="1836" y="3025"/>
                    <a:pt x="2100" y="3025"/>
                  </a:cubicBezTo>
                  <a:cubicBezTo>
                    <a:pt x="2364" y="3025"/>
                    <a:pt x="2632" y="2931"/>
                    <a:pt x="2836" y="2742"/>
                  </a:cubicBezTo>
                  <a:cubicBezTo>
                    <a:pt x="3214" y="2332"/>
                    <a:pt x="3214" y="1671"/>
                    <a:pt x="2836" y="1293"/>
                  </a:cubicBezTo>
                  <a:lnTo>
                    <a:pt x="1860" y="284"/>
                  </a:lnTo>
                  <a:cubicBezTo>
                    <a:pt x="1655" y="95"/>
                    <a:pt x="1387" y="1"/>
                    <a:pt x="11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" name="Google Shape;12539;p89">
              <a:extLst>
                <a:ext uri="{FF2B5EF4-FFF2-40B4-BE49-F238E27FC236}">
                  <a16:creationId xmlns:a16="http://schemas.microsoft.com/office/drawing/2014/main" id="{CF67AEC3-AA6C-A3C8-9178-C2CFC360E0FC}"/>
                </a:ext>
              </a:extLst>
            </p:cNvPr>
            <p:cNvSpPr/>
            <p:nvPr/>
          </p:nvSpPr>
          <p:spPr>
            <a:xfrm>
              <a:off x="-5637575" y="2397900"/>
              <a:ext cx="295400" cy="291450"/>
            </a:xfrm>
            <a:custGeom>
              <a:avLst/>
              <a:gdLst/>
              <a:ahLst/>
              <a:cxnLst/>
              <a:rect l="l" t="t" r="r" b="b"/>
              <a:pathLst>
                <a:path w="11816" h="11658" extrusionOk="0">
                  <a:moveTo>
                    <a:pt x="9185" y="1479"/>
                  </a:moveTo>
                  <a:cubicBezTo>
                    <a:pt x="9245" y="1479"/>
                    <a:pt x="9245" y="1482"/>
                    <a:pt x="9263" y="1482"/>
                  </a:cubicBezTo>
                  <a:cubicBezTo>
                    <a:pt x="9421" y="1482"/>
                    <a:pt x="9579" y="1513"/>
                    <a:pt x="9673" y="1545"/>
                  </a:cubicBezTo>
                  <a:lnTo>
                    <a:pt x="9106" y="2143"/>
                  </a:lnTo>
                  <a:cubicBezTo>
                    <a:pt x="8980" y="2269"/>
                    <a:pt x="8980" y="2490"/>
                    <a:pt x="9106" y="2616"/>
                  </a:cubicBezTo>
                  <a:cubicBezTo>
                    <a:pt x="9153" y="2679"/>
                    <a:pt x="9240" y="2710"/>
                    <a:pt x="9330" y="2710"/>
                  </a:cubicBezTo>
                  <a:cubicBezTo>
                    <a:pt x="9421" y="2710"/>
                    <a:pt x="9515" y="2679"/>
                    <a:pt x="9579" y="2616"/>
                  </a:cubicBezTo>
                  <a:lnTo>
                    <a:pt x="10146" y="2017"/>
                  </a:lnTo>
                  <a:cubicBezTo>
                    <a:pt x="10272" y="2175"/>
                    <a:pt x="10303" y="2332"/>
                    <a:pt x="10303" y="2553"/>
                  </a:cubicBezTo>
                  <a:lnTo>
                    <a:pt x="10146" y="5325"/>
                  </a:lnTo>
                  <a:cubicBezTo>
                    <a:pt x="10114" y="5798"/>
                    <a:pt x="9925" y="6239"/>
                    <a:pt x="9515" y="6554"/>
                  </a:cubicBezTo>
                  <a:lnTo>
                    <a:pt x="9484" y="6585"/>
                  </a:lnTo>
                  <a:lnTo>
                    <a:pt x="8570" y="7499"/>
                  </a:lnTo>
                  <a:cubicBezTo>
                    <a:pt x="5231" y="10902"/>
                    <a:pt x="5829" y="10303"/>
                    <a:pt x="5199" y="10902"/>
                  </a:cubicBezTo>
                  <a:cubicBezTo>
                    <a:pt x="5136" y="10949"/>
                    <a:pt x="5050" y="10972"/>
                    <a:pt x="4963" y="10972"/>
                  </a:cubicBezTo>
                  <a:cubicBezTo>
                    <a:pt x="4876" y="10972"/>
                    <a:pt x="4790" y="10949"/>
                    <a:pt x="4727" y="10902"/>
                  </a:cubicBezTo>
                  <a:lnTo>
                    <a:pt x="820" y="6995"/>
                  </a:lnTo>
                  <a:cubicBezTo>
                    <a:pt x="694" y="6869"/>
                    <a:pt x="694" y="6648"/>
                    <a:pt x="820" y="6522"/>
                  </a:cubicBezTo>
                  <a:lnTo>
                    <a:pt x="5262" y="2112"/>
                  </a:lnTo>
                  <a:cubicBezTo>
                    <a:pt x="5577" y="1797"/>
                    <a:pt x="5987" y="1639"/>
                    <a:pt x="6365" y="1608"/>
                  </a:cubicBezTo>
                  <a:cubicBezTo>
                    <a:pt x="8503" y="1495"/>
                    <a:pt x="9033" y="1479"/>
                    <a:pt x="9185" y="1479"/>
                  </a:cubicBezTo>
                  <a:close/>
                  <a:moveTo>
                    <a:pt x="11422" y="1"/>
                  </a:moveTo>
                  <a:cubicBezTo>
                    <a:pt x="11335" y="1"/>
                    <a:pt x="11248" y="32"/>
                    <a:pt x="11185" y="95"/>
                  </a:cubicBezTo>
                  <a:lnTo>
                    <a:pt x="10240" y="1041"/>
                  </a:lnTo>
                  <a:cubicBezTo>
                    <a:pt x="9958" y="871"/>
                    <a:pt x="9650" y="752"/>
                    <a:pt x="9316" y="752"/>
                  </a:cubicBezTo>
                  <a:cubicBezTo>
                    <a:pt x="9278" y="752"/>
                    <a:pt x="9239" y="754"/>
                    <a:pt x="9200" y="757"/>
                  </a:cubicBezTo>
                  <a:lnTo>
                    <a:pt x="6428" y="883"/>
                  </a:lnTo>
                  <a:cubicBezTo>
                    <a:pt x="5829" y="915"/>
                    <a:pt x="5262" y="1167"/>
                    <a:pt x="4853" y="1608"/>
                  </a:cubicBezTo>
                  <a:lnTo>
                    <a:pt x="379" y="6018"/>
                  </a:lnTo>
                  <a:cubicBezTo>
                    <a:pt x="1" y="6396"/>
                    <a:pt x="1" y="7058"/>
                    <a:pt x="379" y="7468"/>
                  </a:cubicBezTo>
                  <a:lnTo>
                    <a:pt x="4286" y="11374"/>
                  </a:lnTo>
                  <a:cubicBezTo>
                    <a:pt x="4490" y="11563"/>
                    <a:pt x="4758" y="11658"/>
                    <a:pt x="5022" y="11658"/>
                  </a:cubicBezTo>
                  <a:cubicBezTo>
                    <a:pt x="5286" y="11658"/>
                    <a:pt x="5546" y="11563"/>
                    <a:pt x="5735" y="11374"/>
                  </a:cubicBezTo>
                  <a:lnTo>
                    <a:pt x="9137" y="7972"/>
                  </a:lnTo>
                  <a:lnTo>
                    <a:pt x="10051" y="7058"/>
                  </a:lnTo>
                  <a:cubicBezTo>
                    <a:pt x="10555" y="6648"/>
                    <a:pt x="10870" y="6018"/>
                    <a:pt x="10902" y="5388"/>
                  </a:cubicBezTo>
                  <a:lnTo>
                    <a:pt x="11059" y="2584"/>
                  </a:lnTo>
                  <a:cubicBezTo>
                    <a:pt x="11059" y="2238"/>
                    <a:pt x="10996" y="1828"/>
                    <a:pt x="10776" y="1545"/>
                  </a:cubicBezTo>
                  <a:lnTo>
                    <a:pt x="11721" y="600"/>
                  </a:lnTo>
                  <a:cubicBezTo>
                    <a:pt x="11815" y="442"/>
                    <a:pt x="11815" y="221"/>
                    <a:pt x="11658" y="95"/>
                  </a:cubicBezTo>
                  <a:cubicBezTo>
                    <a:pt x="11595" y="32"/>
                    <a:pt x="11508" y="1"/>
                    <a:pt x="114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9" name="Google Shape;12546;p89">
            <a:extLst>
              <a:ext uri="{FF2B5EF4-FFF2-40B4-BE49-F238E27FC236}">
                <a16:creationId xmlns:a16="http://schemas.microsoft.com/office/drawing/2014/main" id="{CC46D2B6-4743-B049-DB82-A30268DC8DB0}"/>
              </a:ext>
            </a:extLst>
          </p:cNvPr>
          <p:cNvGrpSpPr/>
          <p:nvPr/>
        </p:nvGrpSpPr>
        <p:grpSpPr>
          <a:xfrm>
            <a:off x="7101572" y="2446052"/>
            <a:ext cx="648218" cy="646458"/>
            <a:chOff x="-3854375" y="2405000"/>
            <a:chExt cx="294600" cy="293800"/>
          </a:xfrm>
          <a:solidFill>
            <a:schemeClr val="bg1"/>
          </a:solidFill>
        </p:grpSpPr>
        <p:sp>
          <p:nvSpPr>
            <p:cNvPr id="120" name="Google Shape;12547;p89">
              <a:extLst>
                <a:ext uri="{FF2B5EF4-FFF2-40B4-BE49-F238E27FC236}">
                  <a16:creationId xmlns:a16="http://schemas.microsoft.com/office/drawing/2014/main" id="{BB15FB9E-817F-F627-D14D-4015127CE06D}"/>
                </a:ext>
              </a:extLst>
            </p:cNvPr>
            <p:cNvSpPr/>
            <p:nvPr/>
          </p:nvSpPr>
          <p:spPr>
            <a:xfrm>
              <a:off x="-3854375" y="240500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6994" y="694"/>
                  </a:moveTo>
                  <a:lnTo>
                    <a:pt x="6994" y="1103"/>
                  </a:lnTo>
                  <a:cubicBezTo>
                    <a:pt x="6994" y="1261"/>
                    <a:pt x="7120" y="1387"/>
                    <a:pt x="7278" y="1418"/>
                  </a:cubicBezTo>
                  <a:cubicBezTo>
                    <a:pt x="7467" y="1481"/>
                    <a:pt x="7719" y="1576"/>
                    <a:pt x="7908" y="1702"/>
                  </a:cubicBezTo>
                  <a:cubicBezTo>
                    <a:pt x="7954" y="1736"/>
                    <a:pt x="8009" y="1750"/>
                    <a:pt x="8066" y="1750"/>
                  </a:cubicBezTo>
                  <a:cubicBezTo>
                    <a:pt x="8164" y="1750"/>
                    <a:pt x="8269" y="1710"/>
                    <a:pt x="8349" y="1670"/>
                  </a:cubicBezTo>
                  <a:lnTo>
                    <a:pt x="8664" y="1355"/>
                  </a:lnTo>
                  <a:lnTo>
                    <a:pt x="9137" y="1828"/>
                  </a:lnTo>
                  <a:lnTo>
                    <a:pt x="8822" y="2143"/>
                  </a:lnTo>
                  <a:cubicBezTo>
                    <a:pt x="8696" y="2269"/>
                    <a:pt x="8696" y="2426"/>
                    <a:pt x="8759" y="2584"/>
                  </a:cubicBezTo>
                  <a:cubicBezTo>
                    <a:pt x="8885" y="2773"/>
                    <a:pt x="8979" y="2962"/>
                    <a:pt x="9042" y="3214"/>
                  </a:cubicBezTo>
                  <a:cubicBezTo>
                    <a:pt x="9074" y="3372"/>
                    <a:pt x="9200" y="3466"/>
                    <a:pt x="9357" y="3466"/>
                  </a:cubicBezTo>
                  <a:lnTo>
                    <a:pt x="9798" y="3466"/>
                  </a:lnTo>
                  <a:lnTo>
                    <a:pt x="9798" y="4159"/>
                  </a:lnTo>
                  <a:lnTo>
                    <a:pt x="9357" y="4159"/>
                  </a:lnTo>
                  <a:cubicBezTo>
                    <a:pt x="9200" y="4159"/>
                    <a:pt x="9074" y="4222"/>
                    <a:pt x="9042" y="4380"/>
                  </a:cubicBezTo>
                  <a:cubicBezTo>
                    <a:pt x="9011" y="4569"/>
                    <a:pt x="8885" y="4821"/>
                    <a:pt x="8759" y="5010"/>
                  </a:cubicBezTo>
                  <a:cubicBezTo>
                    <a:pt x="8696" y="5136"/>
                    <a:pt x="8727" y="5325"/>
                    <a:pt x="8822" y="5451"/>
                  </a:cubicBezTo>
                  <a:lnTo>
                    <a:pt x="9137" y="5766"/>
                  </a:lnTo>
                  <a:lnTo>
                    <a:pt x="8664" y="6238"/>
                  </a:lnTo>
                  <a:lnTo>
                    <a:pt x="8349" y="5923"/>
                  </a:lnTo>
                  <a:cubicBezTo>
                    <a:pt x="8275" y="5850"/>
                    <a:pt x="8191" y="5819"/>
                    <a:pt x="8101" y="5819"/>
                  </a:cubicBezTo>
                  <a:cubicBezTo>
                    <a:pt x="8038" y="5819"/>
                    <a:pt x="7973" y="5834"/>
                    <a:pt x="7908" y="5860"/>
                  </a:cubicBezTo>
                  <a:cubicBezTo>
                    <a:pt x="7719" y="5986"/>
                    <a:pt x="7498" y="6081"/>
                    <a:pt x="7278" y="6144"/>
                  </a:cubicBezTo>
                  <a:cubicBezTo>
                    <a:pt x="7120" y="6175"/>
                    <a:pt x="6994" y="6301"/>
                    <a:pt x="6994" y="6459"/>
                  </a:cubicBezTo>
                  <a:lnTo>
                    <a:pt x="6994" y="6900"/>
                  </a:lnTo>
                  <a:lnTo>
                    <a:pt x="6333" y="6900"/>
                  </a:lnTo>
                  <a:lnTo>
                    <a:pt x="6333" y="6459"/>
                  </a:lnTo>
                  <a:cubicBezTo>
                    <a:pt x="6333" y="6301"/>
                    <a:pt x="6207" y="6207"/>
                    <a:pt x="6049" y="6144"/>
                  </a:cubicBezTo>
                  <a:cubicBezTo>
                    <a:pt x="5860" y="6112"/>
                    <a:pt x="5608" y="5986"/>
                    <a:pt x="5419" y="5860"/>
                  </a:cubicBezTo>
                  <a:cubicBezTo>
                    <a:pt x="5374" y="5838"/>
                    <a:pt x="5322" y="5828"/>
                    <a:pt x="5267" y="5828"/>
                  </a:cubicBezTo>
                  <a:cubicBezTo>
                    <a:pt x="5167" y="5828"/>
                    <a:pt x="5059" y="5862"/>
                    <a:pt x="4978" y="5923"/>
                  </a:cubicBezTo>
                  <a:lnTo>
                    <a:pt x="4663" y="6238"/>
                  </a:lnTo>
                  <a:lnTo>
                    <a:pt x="4190" y="5766"/>
                  </a:lnTo>
                  <a:lnTo>
                    <a:pt x="4505" y="5451"/>
                  </a:lnTo>
                  <a:cubicBezTo>
                    <a:pt x="4631" y="5325"/>
                    <a:pt x="4631" y="5167"/>
                    <a:pt x="4568" y="5010"/>
                  </a:cubicBezTo>
                  <a:cubicBezTo>
                    <a:pt x="4442" y="4821"/>
                    <a:pt x="4348" y="4632"/>
                    <a:pt x="4285" y="4380"/>
                  </a:cubicBezTo>
                  <a:cubicBezTo>
                    <a:pt x="4253" y="4254"/>
                    <a:pt x="4127" y="4159"/>
                    <a:pt x="4001" y="4159"/>
                  </a:cubicBezTo>
                  <a:lnTo>
                    <a:pt x="3529" y="4159"/>
                  </a:lnTo>
                  <a:lnTo>
                    <a:pt x="3529" y="3466"/>
                  </a:lnTo>
                  <a:lnTo>
                    <a:pt x="3970" y="3466"/>
                  </a:lnTo>
                  <a:cubicBezTo>
                    <a:pt x="4127" y="3466"/>
                    <a:pt x="4253" y="3372"/>
                    <a:pt x="4285" y="3214"/>
                  </a:cubicBezTo>
                  <a:cubicBezTo>
                    <a:pt x="4316" y="2993"/>
                    <a:pt x="4442" y="2773"/>
                    <a:pt x="4568" y="2584"/>
                  </a:cubicBezTo>
                  <a:cubicBezTo>
                    <a:pt x="4631" y="2458"/>
                    <a:pt x="4600" y="2269"/>
                    <a:pt x="4505" y="2143"/>
                  </a:cubicBezTo>
                  <a:lnTo>
                    <a:pt x="4190" y="1828"/>
                  </a:lnTo>
                  <a:lnTo>
                    <a:pt x="4663" y="1355"/>
                  </a:lnTo>
                  <a:lnTo>
                    <a:pt x="4978" y="1670"/>
                  </a:lnTo>
                  <a:cubicBezTo>
                    <a:pt x="5046" y="1738"/>
                    <a:pt x="5122" y="1769"/>
                    <a:pt x="5203" y="1769"/>
                  </a:cubicBezTo>
                  <a:cubicBezTo>
                    <a:pt x="5273" y="1769"/>
                    <a:pt x="5346" y="1746"/>
                    <a:pt x="5419" y="1702"/>
                  </a:cubicBezTo>
                  <a:cubicBezTo>
                    <a:pt x="5608" y="1576"/>
                    <a:pt x="5829" y="1513"/>
                    <a:pt x="6049" y="1418"/>
                  </a:cubicBezTo>
                  <a:cubicBezTo>
                    <a:pt x="6207" y="1387"/>
                    <a:pt x="6333" y="1261"/>
                    <a:pt x="6333" y="1103"/>
                  </a:cubicBezTo>
                  <a:lnTo>
                    <a:pt x="6333" y="694"/>
                  </a:lnTo>
                  <a:close/>
                  <a:moveTo>
                    <a:pt x="10964" y="4821"/>
                  </a:moveTo>
                  <a:lnTo>
                    <a:pt x="9830" y="8255"/>
                  </a:lnTo>
                  <a:lnTo>
                    <a:pt x="2773" y="8255"/>
                  </a:lnTo>
                  <a:lnTo>
                    <a:pt x="2143" y="4821"/>
                  </a:lnTo>
                  <a:lnTo>
                    <a:pt x="3686" y="4821"/>
                  </a:lnTo>
                  <a:cubicBezTo>
                    <a:pt x="3718" y="4947"/>
                    <a:pt x="3781" y="5010"/>
                    <a:pt x="3812" y="5136"/>
                  </a:cubicBezTo>
                  <a:lnTo>
                    <a:pt x="3466" y="5482"/>
                  </a:lnTo>
                  <a:cubicBezTo>
                    <a:pt x="3340" y="5608"/>
                    <a:pt x="3340" y="5829"/>
                    <a:pt x="3466" y="5955"/>
                  </a:cubicBezTo>
                  <a:lnTo>
                    <a:pt x="4442" y="6932"/>
                  </a:lnTo>
                  <a:cubicBezTo>
                    <a:pt x="4505" y="6995"/>
                    <a:pt x="4592" y="7026"/>
                    <a:pt x="4679" y="7026"/>
                  </a:cubicBezTo>
                  <a:cubicBezTo>
                    <a:pt x="4765" y="7026"/>
                    <a:pt x="4852" y="6995"/>
                    <a:pt x="4915" y="6932"/>
                  </a:cubicBezTo>
                  <a:lnTo>
                    <a:pt x="5262" y="6585"/>
                  </a:lnTo>
                  <a:cubicBezTo>
                    <a:pt x="5356" y="6617"/>
                    <a:pt x="5451" y="6680"/>
                    <a:pt x="5577" y="6711"/>
                  </a:cubicBezTo>
                  <a:lnTo>
                    <a:pt x="5577" y="7215"/>
                  </a:lnTo>
                  <a:cubicBezTo>
                    <a:pt x="5577" y="7404"/>
                    <a:pt x="5734" y="7562"/>
                    <a:pt x="5923" y="7562"/>
                  </a:cubicBezTo>
                  <a:lnTo>
                    <a:pt x="7309" y="7562"/>
                  </a:lnTo>
                  <a:cubicBezTo>
                    <a:pt x="7498" y="7562"/>
                    <a:pt x="7656" y="7404"/>
                    <a:pt x="7656" y="7215"/>
                  </a:cubicBezTo>
                  <a:lnTo>
                    <a:pt x="7656" y="6711"/>
                  </a:lnTo>
                  <a:cubicBezTo>
                    <a:pt x="7782" y="6680"/>
                    <a:pt x="7876" y="6617"/>
                    <a:pt x="7971" y="6585"/>
                  </a:cubicBezTo>
                  <a:lnTo>
                    <a:pt x="8349" y="6932"/>
                  </a:lnTo>
                  <a:cubicBezTo>
                    <a:pt x="8396" y="6995"/>
                    <a:pt x="8483" y="7026"/>
                    <a:pt x="8574" y="7026"/>
                  </a:cubicBezTo>
                  <a:cubicBezTo>
                    <a:pt x="8664" y="7026"/>
                    <a:pt x="8759" y="6995"/>
                    <a:pt x="8822" y="6932"/>
                  </a:cubicBezTo>
                  <a:lnTo>
                    <a:pt x="9798" y="5955"/>
                  </a:lnTo>
                  <a:cubicBezTo>
                    <a:pt x="9924" y="5829"/>
                    <a:pt x="9924" y="5608"/>
                    <a:pt x="9798" y="5482"/>
                  </a:cubicBezTo>
                  <a:lnTo>
                    <a:pt x="9452" y="5136"/>
                  </a:lnTo>
                  <a:cubicBezTo>
                    <a:pt x="9483" y="5041"/>
                    <a:pt x="9515" y="4947"/>
                    <a:pt x="9546" y="4821"/>
                  </a:cubicBezTo>
                  <a:close/>
                  <a:moveTo>
                    <a:pt x="3907" y="10334"/>
                  </a:moveTo>
                  <a:cubicBezTo>
                    <a:pt x="4096" y="10366"/>
                    <a:pt x="4253" y="10523"/>
                    <a:pt x="4253" y="10681"/>
                  </a:cubicBezTo>
                  <a:cubicBezTo>
                    <a:pt x="4253" y="10870"/>
                    <a:pt x="4096" y="11027"/>
                    <a:pt x="3907" y="11027"/>
                  </a:cubicBezTo>
                  <a:cubicBezTo>
                    <a:pt x="3686" y="11027"/>
                    <a:pt x="3529" y="10870"/>
                    <a:pt x="3529" y="10681"/>
                  </a:cubicBezTo>
                  <a:cubicBezTo>
                    <a:pt x="3529" y="10492"/>
                    <a:pt x="3686" y="10334"/>
                    <a:pt x="3907" y="10334"/>
                  </a:cubicBezTo>
                  <a:close/>
                  <a:moveTo>
                    <a:pt x="8664" y="10334"/>
                  </a:moveTo>
                  <a:cubicBezTo>
                    <a:pt x="8853" y="10366"/>
                    <a:pt x="9011" y="10523"/>
                    <a:pt x="9011" y="10681"/>
                  </a:cubicBezTo>
                  <a:cubicBezTo>
                    <a:pt x="9011" y="10870"/>
                    <a:pt x="8853" y="11027"/>
                    <a:pt x="8664" y="11027"/>
                  </a:cubicBezTo>
                  <a:cubicBezTo>
                    <a:pt x="8444" y="11027"/>
                    <a:pt x="8286" y="10870"/>
                    <a:pt x="8286" y="10681"/>
                  </a:cubicBezTo>
                  <a:cubicBezTo>
                    <a:pt x="8286" y="10492"/>
                    <a:pt x="8444" y="10334"/>
                    <a:pt x="8664" y="10334"/>
                  </a:cubicBezTo>
                  <a:close/>
                  <a:moveTo>
                    <a:pt x="5892" y="0"/>
                  </a:moveTo>
                  <a:cubicBezTo>
                    <a:pt x="5703" y="0"/>
                    <a:pt x="5545" y="158"/>
                    <a:pt x="5545" y="379"/>
                  </a:cubicBezTo>
                  <a:lnTo>
                    <a:pt x="5545" y="883"/>
                  </a:lnTo>
                  <a:cubicBezTo>
                    <a:pt x="5419" y="914"/>
                    <a:pt x="5356" y="946"/>
                    <a:pt x="5230" y="1009"/>
                  </a:cubicBezTo>
                  <a:lnTo>
                    <a:pt x="4883" y="631"/>
                  </a:lnTo>
                  <a:cubicBezTo>
                    <a:pt x="4820" y="583"/>
                    <a:pt x="4734" y="560"/>
                    <a:pt x="4647" y="560"/>
                  </a:cubicBezTo>
                  <a:cubicBezTo>
                    <a:pt x="4561" y="560"/>
                    <a:pt x="4474" y="583"/>
                    <a:pt x="4411" y="631"/>
                  </a:cubicBezTo>
                  <a:lnTo>
                    <a:pt x="3434" y="1639"/>
                  </a:lnTo>
                  <a:cubicBezTo>
                    <a:pt x="3308" y="1733"/>
                    <a:pt x="3308" y="1985"/>
                    <a:pt x="3434" y="2111"/>
                  </a:cubicBezTo>
                  <a:lnTo>
                    <a:pt x="3781" y="2458"/>
                  </a:lnTo>
                  <a:cubicBezTo>
                    <a:pt x="3718" y="2521"/>
                    <a:pt x="3686" y="2647"/>
                    <a:pt x="3655" y="2773"/>
                  </a:cubicBezTo>
                  <a:lnTo>
                    <a:pt x="3151" y="2773"/>
                  </a:lnTo>
                  <a:cubicBezTo>
                    <a:pt x="2930" y="2773"/>
                    <a:pt x="2773" y="2930"/>
                    <a:pt x="2773" y="3119"/>
                  </a:cubicBezTo>
                  <a:lnTo>
                    <a:pt x="2773" y="4159"/>
                  </a:lnTo>
                  <a:lnTo>
                    <a:pt x="1985" y="4159"/>
                  </a:lnTo>
                  <a:lnTo>
                    <a:pt x="1765" y="2930"/>
                  </a:lnTo>
                  <a:cubicBezTo>
                    <a:pt x="1670" y="2458"/>
                    <a:pt x="1197" y="2111"/>
                    <a:pt x="693" y="2111"/>
                  </a:cubicBezTo>
                  <a:lnTo>
                    <a:pt x="347" y="2111"/>
                  </a:lnTo>
                  <a:cubicBezTo>
                    <a:pt x="158" y="2111"/>
                    <a:pt x="0" y="2269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693" y="2804"/>
                  </a:lnTo>
                  <a:cubicBezTo>
                    <a:pt x="882" y="2804"/>
                    <a:pt x="1103" y="2930"/>
                    <a:pt x="1103" y="3088"/>
                  </a:cubicBezTo>
                  <a:lnTo>
                    <a:pt x="2080" y="8570"/>
                  </a:lnTo>
                  <a:cubicBezTo>
                    <a:pt x="1891" y="8759"/>
                    <a:pt x="1765" y="9042"/>
                    <a:pt x="1765" y="9357"/>
                  </a:cubicBezTo>
                  <a:cubicBezTo>
                    <a:pt x="1765" y="9861"/>
                    <a:pt x="2143" y="10366"/>
                    <a:pt x="2867" y="10366"/>
                  </a:cubicBezTo>
                  <a:cubicBezTo>
                    <a:pt x="2836" y="10492"/>
                    <a:pt x="2836" y="10618"/>
                    <a:pt x="2836" y="10712"/>
                  </a:cubicBezTo>
                  <a:cubicBezTo>
                    <a:pt x="2836" y="11279"/>
                    <a:pt x="3308" y="11752"/>
                    <a:pt x="3844" y="11752"/>
                  </a:cubicBezTo>
                  <a:cubicBezTo>
                    <a:pt x="4411" y="11752"/>
                    <a:pt x="4883" y="11279"/>
                    <a:pt x="4883" y="10712"/>
                  </a:cubicBezTo>
                  <a:cubicBezTo>
                    <a:pt x="4883" y="10618"/>
                    <a:pt x="4820" y="10492"/>
                    <a:pt x="4820" y="10366"/>
                  </a:cubicBezTo>
                  <a:lnTo>
                    <a:pt x="7719" y="10366"/>
                  </a:lnTo>
                  <a:cubicBezTo>
                    <a:pt x="7656" y="10492"/>
                    <a:pt x="7656" y="10618"/>
                    <a:pt x="7656" y="10712"/>
                  </a:cubicBezTo>
                  <a:cubicBezTo>
                    <a:pt x="7656" y="11279"/>
                    <a:pt x="8129" y="11752"/>
                    <a:pt x="8696" y="11752"/>
                  </a:cubicBezTo>
                  <a:cubicBezTo>
                    <a:pt x="9231" y="11752"/>
                    <a:pt x="9735" y="11279"/>
                    <a:pt x="9735" y="10712"/>
                  </a:cubicBezTo>
                  <a:cubicBezTo>
                    <a:pt x="9735" y="10618"/>
                    <a:pt x="9672" y="10492"/>
                    <a:pt x="9672" y="10366"/>
                  </a:cubicBezTo>
                  <a:lnTo>
                    <a:pt x="10082" y="10366"/>
                  </a:lnTo>
                  <a:cubicBezTo>
                    <a:pt x="10271" y="10366"/>
                    <a:pt x="10428" y="10208"/>
                    <a:pt x="10428" y="10019"/>
                  </a:cubicBezTo>
                  <a:cubicBezTo>
                    <a:pt x="10428" y="9830"/>
                    <a:pt x="10271" y="9672"/>
                    <a:pt x="10082" y="9672"/>
                  </a:cubicBezTo>
                  <a:lnTo>
                    <a:pt x="2867" y="9672"/>
                  </a:lnTo>
                  <a:cubicBezTo>
                    <a:pt x="2678" y="9672"/>
                    <a:pt x="2521" y="9515"/>
                    <a:pt x="2521" y="9294"/>
                  </a:cubicBezTo>
                  <a:cubicBezTo>
                    <a:pt x="2521" y="9137"/>
                    <a:pt x="2678" y="8948"/>
                    <a:pt x="2867" y="8948"/>
                  </a:cubicBezTo>
                  <a:lnTo>
                    <a:pt x="10082" y="8948"/>
                  </a:lnTo>
                  <a:cubicBezTo>
                    <a:pt x="10239" y="8948"/>
                    <a:pt x="10334" y="8885"/>
                    <a:pt x="10397" y="8727"/>
                  </a:cubicBezTo>
                  <a:lnTo>
                    <a:pt x="11720" y="4663"/>
                  </a:lnTo>
                  <a:cubicBezTo>
                    <a:pt x="11783" y="4537"/>
                    <a:pt x="11720" y="4411"/>
                    <a:pt x="11689" y="4348"/>
                  </a:cubicBezTo>
                  <a:cubicBezTo>
                    <a:pt x="11563" y="4191"/>
                    <a:pt x="11405" y="4191"/>
                    <a:pt x="11279" y="4191"/>
                  </a:cubicBezTo>
                  <a:lnTo>
                    <a:pt x="10397" y="4191"/>
                  </a:lnTo>
                  <a:lnTo>
                    <a:pt x="10397" y="3119"/>
                  </a:lnTo>
                  <a:cubicBezTo>
                    <a:pt x="10397" y="2930"/>
                    <a:pt x="10239" y="2773"/>
                    <a:pt x="10019" y="2773"/>
                  </a:cubicBezTo>
                  <a:lnTo>
                    <a:pt x="9515" y="2773"/>
                  </a:lnTo>
                  <a:cubicBezTo>
                    <a:pt x="9483" y="2647"/>
                    <a:pt x="9452" y="2584"/>
                    <a:pt x="9389" y="2458"/>
                  </a:cubicBezTo>
                  <a:lnTo>
                    <a:pt x="9767" y="2080"/>
                  </a:lnTo>
                  <a:cubicBezTo>
                    <a:pt x="9861" y="1985"/>
                    <a:pt x="9861" y="1733"/>
                    <a:pt x="9767" y="1607"/>
                  </a:cubicBezTo>
                  <a:lnTo>
                    <a:pt x="8759" y="631"/>
                  </a:lnTo>
                  <a:cubicBezTo>
                    <a:pt x="8711" y="568"/>
                    <a:pt x="8625" y="536"/>
                    <a:pt x="8534" y="536"/>
                  </a:cubicBezTo>
                  <a:cubicBezTo>
                    <a:pt x="8444" y="536"/>
                    <a:pt x="8349" y="568"/>
                    <a:pt x="8286" y="631"/>
                  </a:cubicBezTo>
                  <a:lnTo>
                    <a:pt x="7939" y="1009"/>
                  </a:lnTo>
                  <a:cubicBezTo>
                    <a:pt x="7876" y="946"/>
                    <a:pt x="7750" y="914"/>
                    <a:pt x="7624" y="883"/>
                  </a:cubicBezTo>
                  <a:lnTo>
                    <a:pt x="7624" y="379"/>
                  </a:lnTo>
                  <a:cubicBezTo>
                    <a:pt x="7624" y="158"/>
                    <a:pt x="7467" y="0"/>
                    <a:pt x="72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" name="Google Shape;12548;p89">
              <a:extLst>
                <a:ext uri="{FF2B5EF4-FFF2-40B4-BE49-F238E27FC236}">
                  <a16:creationId xmlns:a16="http://schemas.microsoft.com/office/drawing/2014/main" id="{2EFAB0B3-3AF2-A241-D1E1-403DF07CE583}"/>
                </a:ext>
              </a:extLst>
            </p:cNvPr>
            <p:cNvSpPr/>
            <p:nvPr/>
          </p:nvSpPr>
          <p:spPr>
            <a:xfrm>
              <a:off x="-3731500" y="24585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1701" y="631"/>
                  </a:moveTo>
                  <a:cubicBezTo>
                    <a:pt x="2237" y="631"/>
                    <a:pt x="2709" y="1103"/>
                    <a:pt x="2709" y="1639"/>
                  </a:cubicBezTo>
                  <a:cubicBezTo>
                    <a:pt x="2709" y="2206"/>
                    <a:pt x="2237" y="2679"/>
                    <a:pt x="1701" y="2679"/>
                  </a:cubicBezTo>
                  <a:cubicBezTo>
                    <a:pt x="1134" y="2679"/>
                    <a:pt x="662" y="2206"/>
                    <a:pt x="662" y="1639"/>
                  </a:cubicBezTo>
                  <a:cubicBezTo>
                    <a:pt x="662" y="1103"/>
                    <a:pt x="1134" y="631"/>
                    <a:pt x="1701" y="631"/>
                  </a:cubicBezTo>
                  <a:close/>
                  <a:moveTo>
                    <a:pt x="1701" y="1"/>
                  </a:moveTo>
                  <a:cubicBezTo>
                    <a:pt x="756" y="1"/>
                    <a:pt x="0" y="725"/>
                    <a:pt x="0" y="1702"/>
                  </a:cubicBezTo>
                  <a:cubicBezTo>
                    <a:pt x="0" y="2647"/>
                    <a:pt x="756" y="3372"/>
                    <a:pt x="1701" y="3372"/>
                  </a:cubicBezTo>
                  <a:cubicBezTo>
                    <a:pt x="2646" y="3372"/>
                    <a:pt x="3371" y="2647"/>
                    <a:pt x="3371" y="1702"/>
                  </a:cubicBezTo>
                  <a:cubicBezTo>
                    <a:pt x="3371" y="725"/>
                    <a:pt x="2646" y="1"/>
                    <a:pt x="17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0" name="Google Shape;12553;p89">
            <a:extLst>
              <a:ext uri="{FF2B5EF4-FFF2-40B4-BE49-F238E27FC236}">
                <a16:creationId xmlns:a16="http://schemas.microsoft.com/office/drawing/2014/main" id="{8376CEA3-2CE8-4D6D-9164-1EDE40BC0CAA}"/>
              </a:ext>
            </a:extLst>
          </p:cNvPr>
          <p:cNvSpPr/>
          <p:nvPr/>
        </p:nvSpPr>
        <p:spPr>
          <a:xfrm>
            <a:off x="11271564" y="2448441"/>
            <a:ext cx="642992" cy="641232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60" y="662"/>
                </a:moveTo>
                <a:cubicBezTo>
                  <a:pt x="6080" y="662"/>
                  <a:pt x="6238" y="851"/>
                  <a:pt x="6238" y="1040"/>
                </a:cubicBezTo>
                <a:lnTo>
                  <a:pt x="6238" y="1386"/>
                </a:lnTo>
                <a:lnTo>
                  <a:pt x="756" y="1386"/>
                </a:lnTo>
                <a:lnTo>
                  <a:pt x="756" y="1040"/>
                </a:lnTo>
                <a:cubicBezTo>
                  <a:pt x="725" y="851"/>
                  <a:pt x="882" y="662"/>
                  <a:pt x="1071" y="662"/>
                </a:cubicBezTo>
                <a:close/>
                <a:moveTo>
                  <a:pt x="6175" y="2048"/>
                </a:moveTo>
                <a:lnTo>
                  <a:pt x="6175" y="3686"/>
                </a:lnTo>
                <a:cubicBezTo>
                  <a:pt x="5639" y="3686"/>
                  <a:pt x="5198" y="4096"/>
                  <a:pt x="5198" y="4663"/>
                </a:cubicBezTo>
                <a:cubicBezTo>
                  <a:pt x="4820" y="4694"/>
                  <a:pt x="4505" y="4883"/>
                  <a:pt x="4348" y="5261"/>
                </a:cubicBezTo>
                <a:lnTo>
                  <a:pt x="3592" y="4505"/>
                </a:lnTo>
                <a:cubicBezTo>
                  <a:pt x="3403" y="4300"/>
                  <a:pt x="3135" y="4198"/>
                  <a:pt x="2867" y="4198"/>
                </a:cubicBezTo>
                <a:cubicBezTo>
                  <a:pt x="2599" y="4198"/>
                  <a:pt x="2331" y="4300"/>
                  <a:pt x="2142" y="4505"/>
                </a:cubicBezTo>
                <a:cubicBezTo>
                  <a:pt x="1733" y="4883"/>
                  <a:pt x="1733" y="5576"/>
                  <a:pt x="2142" y="5954"/>
                </a:cubicBezTo>
                <a:lnTo>
                  <a:pt x="4505" y="8317"/>
                </a:lnTo>
                <a:lnTo>
                  <a:pt x="4316" y="8317"/>
                </a:lnTo>
                <a:cubicBezTo>
                  <a:pt x="3875" y="8317"/>
                  <a:pt x="3466" y="8601"/>
                  <a:pt x="3308" y="9042"/>
                </a:cubicBezTo>
                <a:lnTo>
                  <a:pt x="725" y="9042"/>
                </a:lnTo>
                <a:lnTo>
                  <a:pt x="725" y="8979"/>
                </a:lnTo>
                <a:lnTo>
                  <a:pt x="725" y="2048"/>
                </a:lnTo>
                <a:close/>
                <a:moveTo>
                  <a:pt x="7640" y="3907"/>
                </a:moveTo>
                <a:cubicBezTo>
                  <a:pt x="7727" y="3907"/>
                  <a:pt x="7813" y="3938"/>
                  <a:pt x="7876" y="4001"/>
                </a:cubicBezTo>
                <a:lnTo>
                  <a:pt x="8664" y="4789"/>
                </a:lnTo>
                <a:cubicBezTo>
                  <a:pt x="9325" y="5450"/>
                  <a:pt x="9861" y="6238"/>
                  <a:pt x="10113" y="7026"/>
                </a:cubicBezTo>
                <a:lnTo>
                  <a:pt x="7530" y="9609"/>
                </a:lnTo>
                <a:lnTo>
                  <a:pt x="4222" y="9609"/>
                </a:lnTo>
                <a:cubicBezTo>
                  <a:pt x="4033" y="9609"/>
                  <a:pt x="3875" y="9451"/>
                  <a:pt x="3875" y="9262"/>
                </a:cubicBezTo>
                <a:cubicBezTo>
                  <a:pt x="3875" y="9073"/>
                  <a:pt x="4033" y="8916"/>
                  <a:pt x="4222" y="8916"/>
                </a:cubicBezTo>
                <a:lnTo>
                  <a:pt x="5230" y="8916"/>
                </a:lnTo>
                <a:cubicBezTo>
                  <a:pt x="5387" y="8916"/>
                  <a:pt x="5513" y="8821"/>
                  <a:pt x="5545" y="8695"/>
                </a:cubicBezTo>
                <a:cubicBezTo>
                  <a:pt x="5608" y="8601"/>
                  <a:pt x="5608" y="8443"/>
                  <a:pt x="5482" y="8349"/>
                </a:cubicBezTo>
                <a:lnTo>
                  <a:pt x="2520" y="5387"/>
                </a:lnTo>
                <a:cubicBezTo>
                  <a:pt x="2394" y="5293"/>
                  <a:pt x="2394" y="5041"/>
                  <a:pt x="2520" y="4915"/>
                </a:cubicBezTo>
                <a:cubicBezTo>
                  <a:pt x="2583" y="4868"/>
                  <a:pt x="2670" y="4844"/>
                  <a:pt x="2757" y="4844"/>
                </a:cubicBezTo>
                <a:cubicBezTo>
                  <a:pt x="2843" y="4844"/>
                  <a:pt x="2930" y="4868"/>
                  <a:pt x="2993" y="4915"/>
                </a:cubicBezTo>
                <a:lnTo>
                  <a:pt x="4442" y="6395"/>
                </a:lnTo>
                <a:lnTo>
                  <a:pt x="5450" y="7372"/>
                </a:lnTo>
                <a:cubicBezTo>
                  <a:pt x="5498" y="7435"/>
                  <a:pt x="5584" y="7467"/>
                  <a:pt x="5675" y="7467"/>
                </a:cubicBezTo>
                <a:cubicBezTo>
                  <a:pt x="5765" y="7467"/>
                  <a:pt x="5860" y="7435"/>
                  <a:pt x="5923" y="7372"/>
                </a:cubicBezTo>
                <a:cubicBezTo>
                  <a:pt x="6017" y="7246"/>
                  <a:pt x="6017" y="7026"/>
                  <a:pt x="5923" y="6900"/>
                </a:cubicBezTo>
                <a:lnTo>
                  <a:pt x="4915" y="5923"/>
                </a:lnTo>
                <a:cubicBezTo>
                  <a:pt x="4820" y="5797"/>
                  <a:pt x="4820" y="5545"/>
                  <a:pt x="4915" y="5450"/>
                </a:cubicBezTo>
                <a:cubicBezTo>
                  <a:pt x="4978" y="5387"/>
                  <a:pt x="5072" y="5356"/>
                  <a:pt x="5163" y="5356"/>
                </a:cubicBezTo>
                <a:cubicBezTo>
                  <a:pt x="5253" y="5356"/>
                  <a:pt x="5340" y="5387"/>
                  <a:pt x="5387" y="5450"/>
                </a:cubicBezTo>
                <a:lnTo>
                  <a:pt x="6396" y="6427"/>
                </a:lnTo>
                <a:cubicBezTo>
                  <a:pt x="6443" y="6490"/>
                  <a:pt x="6529" y="6522"/>
                  <a:pt x="6620" y="6522"/>
                </a:cubicBezTo>
                <a:cubicBezTo>
                  <a:pt x="6711" y="6522"/>
                  <a:pt x="6805" y="6490"/>
                  <a:pt x="6868" y="6427"/>
                </a:cubicBezTo>
                <a:cubicBezTo>
                  <a:pt x="6963" y="6301"/>
                  <a:pt x="6963" y="6080"/>
                  <a:pt x="6868" y="5954"/>
                </a:cubicBezTo>
                <a:lnTo>
                  <a:pt x="5860" y="4978"/>
                </a:lnTo>
                <a:cubicBezTo>
                  <a:pt x="5765" y="4852"/>
                  <a:pt x="5765" y="4631"/>
                  <a:pt x="5860" y="4505"/>
                </a:cubicBezTo>
                <a:cubicBezTo>
                  <a:pt x="5923" y="4442"/>
                  <a:pt x="6017" y="4411"/>
                  <a:pt x="6108" y="4411"/>
                </a:cubicBezTo>
                <a:cubicBezTo>
                  <a:pt x="6199" y="4411"/>
                  <a:pt x="6285" y="4442"/>
                  <a:pt x="6333" y="4505"/>
                </a:cubicBezTo>
                <a:lnTo>
                  <a:pt x="7341" y="5482"/>
                </a:lnTo>
                <a:cubicBezTo>
                  <a:pt x="7388" y="5545"/>
                  <a:pt x="7475" y="5576"/>
                  <a:pt x="7565" y="5576"/>
                </a:cubicBezTo>
                <a:cubicBezTo>
                  <a:pt x="7656" y="5576"/>
                  <a:pt x="7750" y="5545"/>
                  <a:pt x="7813" y="5482"/>
                </a:cubicBezTo>
                <a:cubicBezTo>
                  <a:pt x="7908" y="5356"/>
                  <a:pt x="7908" y="5135"/>
                  <a:pt x="7813" y="5009"/>
                </a:cubicBezTo>
                <a:lnTo>
                  <a:pt x="7341" y="4537"/>
                </a:lnTo>
                <a:cubicBezTo>
                  <a:pt x="7278" y="4348"/>
                  <a:pt x="7278" y="4096"/>
                  <a:pt x="7404" y="4001"/>
                </a:cubicBezTo>
                <a:cubicBezTo>
                  <a:pt x="7467" y="3938"/>
                  <a:pt x="7553" y="3907"/>
                  <a:pt x="7640" y="3907"/>
                </a:cubicBezTo>
                <a:close/>
                <a:moveTo>
                  <a:pt x="10554" y="7624"/>
                </a:moveTo>
                <a:lnTo>
                  <a:pt x="10806" y="7845"/>
                </a:lnTo>
                <a:cubicBezTo>
                  <a:pt x="10964" y="8002"/>
                  <a:pt x="10964" y="8191"/>
                  <a:pt x="10806" y="8317"/>
                </a:cubicBezTo>
                <a:lnTo>
                  <a:pt x="8853" y="10239"/>
                </a:lnTo>
                <a:cubicBezTo>
                  <a:pt x="8806" y="10302"/>
                  <a:pt x="8719" y="10334"/>
                  <a:pt x="8628" y="10334"/>
                </a:cubicBezTo>
                <a:cubicBezTo>
                  <a:pt x="8538" y="10334"/>
                  <a:pt x="8443" y="10302"/>
                  <a:pt x="8380" y="10239"/>
                </a:cubicBezTo>
                <a:lnTo>
                  <a:pt x="8160" y="10019"/>
                </a:lnTo>
                <a:lnTo>
                  <a:pt x="10554" y="7624"/>
                </a:lnTo>
                <a:close/>
                <a:moveTo>
                  <a:pt x="3277" y="9672"/>
                </a:moveTo>
                <a:cubicBezTo>
                  <a:pt x="3434" y="10050"/>
                  <a:pt x="3781" y="10334"/>
                  <a:pt x="4222" y="10334"/>
                </a:cubicBezTo>
                <a:lnTo>
                  <a:pt x="6143" y="10334"/>
                </a:lnTo>
                <a:lnTo>
                  <a:pt x="6143" y="10680"/>
                </a:lnTo>
                <a:lnTo>
                  <a:pt x="6175" y="10680"/>
                </a:lnTo>
                <a:cubicBezTo>
                  <a:pt x="6175" y="10869"/>
                  <a:pt x="6017" y="11027"/>
                  <a:pt x="5828" y="11027"/>
                </a:cubicBezTo>
                <a:lnTo>
                  <a:pt x="1040" y="11027"/>
                </a:lnTo>
                <a:cubicBezTo>
                  <a:pt x="819" y="11027"/>
                  <a:pt x="662" y="10869"/>
                  <a:pt x="662" y="10680"/>
                </a:cubicBezTo>
                <a:lnTo>
                  <a:pt x="662" y="9672"/>
                </a:lnTo>
                <a:close/>
                <a:moveTo>
                  <a:pt x="1040" y="0"/>
                </a:moveTo>
                <a:cubicBezTo>
                  <a:pt x="473" y="0"/>
                  <a:pt x="0" y="473"/>
                  <a:pt x="0" y="1040"/>
                </a:cubicBezTo>
                <a:lnTo>
                  <a:pt x="0" y="10649"/>
                </a:lnTo>
                <a:cubicBezTo>
                  <a:pt x="0" y="11184"/>
                  <a:pt x="473" y="11657"/>
                  <a:pt x="1040" y="11657"/>
                </a:cubicBezTo>
                <a:lnTo>
                  <a:pt x="5828" y="11657"/>
                </a:lnTo>
                <a:cubicBezTo>
                  <a:pt x="6396" y="11657"/>
                  <a:pt x="6868" y="11184"/>
                  <a:pt x="6868" y="10649"/>
                </a:cubicBezTo>
                <a:lnTo>
                  <a:pt x="6868" y="10334"/>
                </a:lnTo>
                <a:lnTo>
                  <a:pt x="7467" y="10334"/>
                </a:lnTo>
                <a:lnTo>
                  <a:pt x="7876" y="10775"/>
                </a:lnTo>
                <a:cubicBezTo>
                  <a:pt x="8081" y="10964"/>
                  <a:pt x="8349" y="11058"/>
                  <a:pt x="8613" y="11058"/>
                </a:cubicBezTo>
                <a:cubicBezTo>
                  <a:pt x="8877" y="11058"/>
                  <a:pt x="9136" y="10964"/>
                  <a:pt x="9325" y="10775"/>
                </a:cubicBezTo>
                <a:lnTo>
                  <a:pt x="11279" y="8821"/>
                </a:lnTo>
                <a:cubicBezTo>
                  <a:pt x="11688" y="8443"/>
                  <a:pt x="11688" y="7782"/>
                  <a:pt x="11310" y="7372"/>
                </a:cubicBezTo>
                <a:lnTo>
                  <a:pt x="10869" y="6931"/>
                </a:lnTo>
                <a:cubicBezTo>
                  <a:pt x="10554" y="6080"/>
                  <a:pt x="10082" y="5261"/>
                  <a:pt x="9420" y="4505"/>
                </a:cubicBezTo>
                <a:lnTo>
                  <a:pt x="8380" y="3466"/>
                </a:lnTo>
                <a:cubicBezTo>
                  <a:pt x="8191" y="3277"/>
                  <a:pt x="7931" y="3182"/>
                  <a:pt x="7668" y="3182"/>
                </a:cubicBezTo>
                <a:cubicBezTo>
                  <a:pt x="7404" y="3182"/>
                  <a:pt x="7136" y="3277"/>
                  <a:pt x="6931" y="3466"/>
                </a:cubicBezTo>
                <a:lnTo>
                  <a:pt x="6868" y="3560"/>
                </a:lnTo>
                <a:lnTo>
                  <a:pt x="6868" y="1040"/>
                </a:lnTo>
                <a:cubicBezTo>
                  <a:pt x="6868" y="473"/>
                  <a:pt x="6396" y="0"/>
                  <a:pt x="582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Google Shape;12565;p89">
            <a:extLst>
              <a:ext uri="{FF2B5EF4-FFF2-40B4-BE49-F238E27FC236}">
                <a16:creationId xmlns:a16="http://schemas.microsoft.com/office/drawing/2014/main" id="{95D79DD7-D8AA-FE63-4AE1-3FB280473908}"/>
              </a:ext>
            </a:extLst>
          </p:cNvPr>
          <p:cNvSpPr/>
          <p:nvPr/>
        </p:nvSpPr>
        <p:spPr>
          <a:xfrm>
            <a:off x="3824895" y="2467693"/>
            <a:ext cx="655149" cy="602727"/>
          </a:xfrm>
          <a:custGeom>
            <a:avLst/>
            <a:gdLst/>
            <a:ahLst/>
            <a:cxnLst/>
            <a:rect l="l" t="t" r="r" b="b"/>
            <a:pathLst>
              <a:path w="11910" h="10957" extrusionOk="0">
                <a:moveTo>
                  <a:pt x="7325" y="654"/>
                </a:moveTo>
                <a:cubicBezTo>
                  <a:pt x="7412" y="654"/>
                  <a:pt x="7498" y="686"/>
                  <a:pt x="7561" y="749"/>
                </a:cubicBezTo>
                <a:lnTo>
                  <a:pt x="10995" y="4088"/>
                </a:lnTo>
                <a:cubicBezTo>
                  <a:pt x="11122" y="4246"/>
                  <a:pt x="11122" y="4466"/>
                  <a:pt x="10995" y="4592"/>
                </a:cubicBezTo>
                <a:lnTo>
                  <a:pt x="10082" y="5506"/>
                </a:lnTo>
                <a:lnTo>
                  <a:pt x="7404" y="2859"/>
                </a:lnTo>
                <a:cubicBezTo>
                  <a:pt x="7215" y="2670"/>
                  <a:pt x="6955" y="2576"/>
                  <a:pt x="6691" y="2576"/>
                </a:cubicBezTo>
                <a:cubicBezTo>
                  <a:pt x="6427" y="2576"/>
                  <a:pt x="6159" y="2670"/>
                  <a:pt x="5955" y="2859"/>
                </a:cubicBezTo>
                <a:lnTo>
                  <a:pt x="4978" y="3805"/>
                </a:lnTo>
                <a:cubicBezTo>
                  <a:pt x="4915" y="3868"/>
                  <a:pt x="4828" y="3899"/>
                  <a:pt x="4742" y="3899"/>
                </a:cubicBezTo>
                <a:cubicBezTo>
                  <a:pt x="4655" y="3899"/>
                  <a:pt x="4568" y="3868"/>
                  <a:pt x="4505" y="3805"/>
                </a:cubicBezTo>
                <a:cubicBezTo>
                  <a:pt x="4379" y="3679"/>
                  <a:pt x="4379" y="3458"/>
                  <a:pt x="4505" y="3332"/>
                </a:cubicBezTo>
                <a:lnTo>
                  <a:pt x="5955" y="1883"/>
                </a:lnTo>
                <a:lnTo>
                  <a:pt x="7089" y="749"/>
                </a:lnTo>
                <a:cubicBezTo>
                  <a:pt x="7152" y="686"/>
                  <a:pt x="7239" y="654"/>
                  <a:pt x="7325" y="654"/>
                </a:cubicBezTo>
                <a:close/>
                <a:moveTo>
                  <a:pt x="2808" y="5183"/>
                </a:moveTo>
                <a:cubicBezTo>
                  <a:pt x="2899" y="5183"/>
                  <a:pt x="2993" y="5207"/>
                  <a:pt x="3056" y="5254"/>
                </a:cubicBezTo>
                <a:cubicBezTo>
                  <a:pt x="3151" y="5380"/>
                  <a:pt x="3151" y="5632"/>
                  <a:pt x="3056" y="5726"/>
                </a:cubicBezTo>
                <a:lnTo>
                  <a:pt x="2048" y="6735"/>
                </a:lnTo>
                <a:cubicBezTo>
                  <a:pt x="2001" y="6782"/>
                  <a:pt x="1914" y="6805"/>
                  <a:pt x="1824" y="6805"/>
                </a:cubicBezTo>
                <a:cubicBezTo>
                  <a:pt x="1733" y="6805"/>
                  <a:pt x="1639" y="6782"/>
                  <a:pt x="1576" y="6735"/>
                </a:cubicBezTo>
                <a:cubicBezTo>
                  <a:pt x="1449" y="6609"/>
                  <a:pt x="1449" y="6357"/>
                  <a:pt x="1576" y="6262"/>
                </a:cubicBezTo>
                <a:lnTo>
                  <a:pt x="2584" y="5254"/>
                </a:lnTo>
                <a:cubicBezTo>
                  <a:pt x="2631" y="5207"/>
                  <a:pt x="2718" y="5183"/>
                  <a:pt x="2808" y="5183"/>
                </a:cubicBezTo>
                <a:close/>
                <a:moveTo>
                  <a:pt x="3785" y="6167"/>
                </a:moveTo>
                <a:cubicBezTo>
                  <a:pt x="3875" y="6167"/>
                  <a:pt x="3970" y="6199"/>
                  <a:pt x="4033" y="6262"/>
                </a:cubicBezTo>
                <a:cubicBezTo>
                  <a:pt x="4159" y="6357"/>
                  <a:pt x="4159" y="6609"/>
                  <a:pt x="4033" y="6735"/>
                </a:cubicBezTo>
                <a:lnTo>
                  <a:pt x="3056" y="7711"/>
                </a:lnTo>
                <a:cubicBezTo>
                  <a:pt x="2993" y="7774"/>
                  <a:pt x="2899" y="7806"/>
                  <a:pt x="2808" y="7806"/>
                </a:cubicBezTo>
                <a:cubicBezTo>
                  <a:pt x="2718" y="7806"/>
                  <a:pt x="2631" y="7774"/>
                  <a:pt x="2584" y="7711"/>
                </a:cubicBezTo>
                <a:cubicBezTo>
                  <a:pt x="2395" y="7554"/>
                  <a:pt x="2395" y="7365"/>
                  <a:pt x="2584" y="7239"/>
                </a:cubicBezTo>
                <a:lnTo>
                  <a:pt x="3560" y="6262"/>
                </a:lnTo>
                <a:cubicBezTo>
                  <a:pt x="3608" y="6199"/>
                  <a:pt x="3694" y="6167"/>
                  <a:pt x="3785" y="6167"/>
                </a:cubicBezTo>
                <a:close/>
                <a:moveTo>
                  <a:pt x="4730" y="7113"/>
                </a:moveTo>
                <a:cubicBezTo>
                  <a:pt x="4821" y="7113"/>
                  <a:pt x="4915" y="7144"/>
                  <a:pt x="4978" y="7207"/>
                </a:cubicBezTo>
                <a:cubicBezTo>
                  <a:pt x="5073" y="7302"/>
                  <a:pt x="5073" y="7554"/>
                  <a:pt x="4978" y="7680"/>
                </a:cubicBezTo>
                <a:lnTo>
                  <a:pt x="4001" y="8656"/>
                </a:lnTo>
                <a:cubicBezTo>
                  <a:pt x="3938" y="8719"/>
                  <a:pt x="3844" y="8751"/>
                  <a:pt x="3749" y="8751"/>
                </a:cubicBezTo>
                <a:cubicBezTo>
                  <a:pt x="3655" y="8751"/>
                  <a:pt x="3560" y="8719"/>
                  <a:pt x="3497" y="8656"/>
                </a:cubicBezTo>
                <a:cubicBezTo>
                  <a:pt x="3403" y="8530"/>
                  <a:pt x="3403" y="8310"/>
                  <a:pt x="3497" y="8184"/>
                </a:cubicBezTo>
                <a:lnTo>
                  <a:pt x="4505" y="7207"/>
                </a:lnTo>
                <a:cubicBezTo>
                  <a:pt x="4553" y="7144"/>
                  <a:pt x="4639" y="7113"/>
                  <a:pt x="4730" y="7113"/>
                </a:cubicBezTo>
                <a:close/>
                <a:moveTo>
                  <a:pt x="4100" y="969"/>
                </a:moveTo>
                <a:cubicBezTo>
                  <a:pt x="4190" y="969"/>
                  <a:pt x="4285" y="1001"/>
                  <a:pt x="4348" y="1064"/>
                </a:cubicBezTo>
                <a:lnTo>
                  <a:pt x="5041" y="1725"/>
                </a:lnTo>
                <a:lnTo>
                  <a:pt x="3938" y="2828"/>
                </a:lnTo>
                <a:cubicBezTo>
                  <a:pt x="3560" y="3206"/>
                  <a:pt x="3560" y="3899"/>
                  <a:pt x="3938" y="4277"/>
                </a:cubicBezTo>
                <a:cubicBezTo>
                  <a:pt x="4143" y="4482"/>
                  <a:pt x="4411" y="4584"/>
                  <a:pt x="4675" y="4584"/>
                </a:cubicBezTo>
                <a:cubicBezTo>
                  <a:pt x="4939" y="4584"/>
                  <a:pt x="5199" y="4482"/>
                  <a:pt x="5388" y="4277"/>
                </a:cubicBezTo>
                <a:lnTo>
                  <a:pt x="6396" y="3332"/>
                </a:lnTo>
                <a:cubicBezTo>
                  <a:pt x="6443" y="3269"/>
                  <a:pt x="6530" y="3238"/>
                  <a:pt x="6620" y="3238"/>
                </a:cubicBezTo>
                <a:cubicBezTo>
                  <a:pt x="6711" y="3238"/>
                  <a:pt x="6805" y="3269"/>
                  <a:pt x="6868" y="3332"/>
                </a:cubicBezTo>
                <a:lnTo>
                  <a:pt x="10334" y="6735"/>
                </a:lnTo>
                <a:cubicBezTo>
                  <a:pt x="10491" y="6829"/>
                  <a:pt x="10491" y="7113"/>
                  <a:pt x="10365" y="7239"/>
                </a:cubicBezTo>
                <a:cubicBezTo>
                  <a:pt x="10302" y="7302"/>
                  <a:pt x="10216" y="7333"/>
                  <a:pt x="10129" y="7333"/>
                </a:cubicBezTo>
                <a:cubicBezTo>
                  <a:pt x="10042" y="7333"/>
                  <a:pt x="9956" y="7302"/>
                  <a:pt x="9893" y="7239"/>
                </a:cubicBezTo>
                <a:lnTo>
                  <a:pt x="8444" y="5789"/>
                </a:lnTo>
                <a:cubicBezTo>
                  <a:pt x="8381" y="5726"/>
                  <a:pt x="8286" y="5695"/>
                  <a:pt x="8195" y="5695"/>
                </a:cubicBezTo>
                <a:cubicBezTo>
                  <a:pt x="8105" y="5695"/>
                  <a:pt x="8018" y="5726"/>
                  <a:pt x="7971" y="5789"/>
                </a:cubicBezTo>
                <a:cubicBezTo>
                  <a:pt x="7845" y="5884"/>
                  <a:pt x="7845" y="6136"/>
                  <a:pt x="7971" y="6262"/>
                </a:cubicBezTo>
                <a:lnTo>
                  <a:pt x="9420" y="7711"/>
                </a:lnTo>
                <a:cubicBezTo>
                  <a:pt x="9546" y="7837"/>
                  <a:pt x="9546" y="8058"/>
                  <a:pt x="9420" y="8184"/>
                </a:cubicBezTo>
                <a:cubicBezTo>
                  <a:pt x="9357" y="8247"/>
                  <a:pt x="9271" y="8278"/>
                  <a:pt x="9184" y="8278"/>
                </a:cubicBezTo>
                <a:cubicBezTo>
                  <a:pt x="9097" y="8278"/>
                  <a:pt x="9011" y="8247"/>
                  <a:pt x="8948" y="8184"/>
                </a:cubicBezTo>
                <a:lnTo>
                  <a:pt x="7498" y="6735"/>
                </a:lnTo>
                <a:cubicBezTo>
                  <a:pt x="7435" y="6672"/>
                  <a:pt x="7341" y="6640"/>
                  <a:pt x="7250" y="6640"/>
                </a:cubicBezTo>
                <a:cubicBezTo>
                  <a:pt x="7160" y="6640"/>
                  <a:pt x="7073" y="6672"/>
                  <a:pt x="7026" y="6735"/>
                </a:cubicBezTo>
                <a:cubicBezTo>
                  <a:pt x="6900" y="6829"/>
                  <a:pt x="6900" y="7081"/>
                  <a:pt x="7026" y="7176"/>
                </a:cubicBezTo>
                <a:lnTo>
                  <a:pt x="8475" y="8656"/>
                </a:lnTo>
                <a:cubicBezTo>
                  <a:pt x="8601" y="8751"/>
                  <a:pt x="8601" y="9003"/>
                  <a:pt x="8475" y="9129"/>
                </a:cubicBezTo>
                <a:cubicBezTo>
                  <a:pt x="8412" y="9176"/>
                  <a:pt x="8325" y="9200"/>
                  <a:pt x="8239" y="9200"/>
                </a:cubicBezTo>
                <a:cubicBezTo>
                  <a:pt x="8152" y="9200"/>
                  <a:pt x="8066" y="9176"/>
                  <a:pt x="8003" y="9129"/>
                </a:cubicBezTo>
                <a:lnTo>
                  <a:pt x="6459" y="7648"/>
                </a:lnTo>
                <a:cubicBezTo>
                  <a:pt x="6270" y="7459"/>
                  <a:pt x="6018" y="7396"/>
                  <a:pt x="5797" y="7396"/>
                </a:cubicBezTo>
                <a:cubicBezTo>
                  <a:pt x="5797" y="7144"/>
                  <a:pt x="5671" y="6924"/>
                  <a:pt x="5482" y="6735"/>
                </a:cubicBezTo>
                <a:cubicBezTo>
                  <a:pt x="5293" y="6514"/>
                  <a:pt x="5041" y="6451"/>
                  <a:pt x="4821" y="6388"/>
                </a:cubicBezTo>
                <a:cubicBezTo>
                  <a:pt x="4821" y="6167"/>
                  <a:pt x="4694" y="5947"/>
                  <a:pt x="4505" y="5726"/>
                </a:cubicBezTo>
                <a:cubicBezTo>
                  <a:pt x="4285" y="5537"/>
                  <a:pt x="4064" y="5474"/>
                  <a:pt x="3812" y="5411"/>
                </a:cubicBezTo>
                <a:cubicBezTo>
                  <a:pt x="3812" y="5191"/>
                  <a:pt x="3718" y="4939"/>
                  <a:pt x="3497" y="4750"/>
                </a:cubicBezTo>
                <a:cubicBezTo>
                  <a:pt x="3308" y="4561"/>
                  <a:pt x="3048" y="4466"/>
                  <a:pt x="2785" y="4466"/>
                </a:cubicBezTo>
                <a:cubicBezTo>
                  <a:pt x="2521" y="4466"/>
                  <a:pt x="2253" y="4561"/>
                  <a:pt x="2048" y="4750"/>
                </a:cubicBezTo>
                <a:lnTo>
                  <a:pt x="1544" y="5254"/>
                </a:lnTo>
                <a:lnTo>
                  <a:pt x="819" y="4561"/>
                </a:lnTo>
                <a:cubicBezTo>
                  <a:pt x="725" y="4435"/>
                  <a:pt x="725" y="4183"/>
                  <a:pt x="819" y="4088"/>
                </a:cubicBezTo>
                <a:lnTo>
                  <a:pt x="3875" y="1064"/>
                </a:lnTo>
                <a:cubicBezTo>
                  <a:pt x="3923" y="1001"/>
                  <a:pt x="4009" y="969"/>
                  <a:pt x="4100" y="969"/>
                </a:cubicBezTo>
                <a:close/>
                <a:moveTo>
                  <a:pt x="5718" y="8089"/>
                </a:moveTo>
                <a:cubicBezTo>
                  <a:pt x="5805" y="8089"/>
                  <a:pt x="5892" y="8121"/>
                  <a:pt x="5955" y="8184"/>
                </a:cubicBezTo>
                <a:cubicBezTo>
                  <a:pt x="6081" y="8310"/>
                  <a:pt x="6081" y="8530"/>
                  <a:pt x="5955" y="8656"/>
                </a:cubicBezTo>
                <a:lnTo>
                  <a:pt x="4978" y="9633"/>
                </a:lnTo>
                <a:cubicBezTo>
                  <a:pt x="4915" y="9696"/>
                  <a:pt x="4821" y="9728"/>
                  <a:pt x="4730" y="9728"/>
                </a:cubicBezTo>
                <a:cubicBezTo>
                  <a:pt x="4639" y="9728"/>
                  <a:pt x="4553" y="9696"/>
                  <a:pt x="4505" y="9633"/>
                </a:cubicBezTo>
                <a:cubicBezTo>
                  <a:pt x="4379" y="9507"/>
                  <a:pt x="4379" y="9286"/>
                  <a:pt x="4505" y="9160"/>
                </a:cubicBezTo>
                <a:lnTo>
                  <a:pt x="5482" y="8184"/>
                </a:lnTo>
                <a:cubicBezTo>
                  <a:pt x="5545" y="8121"/>
                  <a:pt x="5632" y="8089"/>
                  <a:pt x="5718" y="8089"/>
                </a:cubicBezTo>
                <a:close/>
                <a:moveTo>
                  <a:pt x="6616" y="8877"/>
                </a:moveTo>
                <a:lnTo>
                  <a:pt x="7467" y="9665"/>
                </a:lnTo>
                <a:cubicBezTo>
                  <a:pt x="7593" y="9759"/>
                  <a:pt x="7593" y="9980"/>
                  <a:pt x="7435" y="10106"/>
                </a:cubicBezTo>
                <a:cubicBezTo>
                  <a:pt x="7388" y="10169"/>
                  <a:pt x="7286" y="10200"/>
                  <a:pt x="7179" y="10200"/>
                </a:cubicBezTo>
                <a:cubicBezTo>
                  <a:pt x="7073" y="10200"/>
                  <a:pt x="6963" y="10169"/>
                  <a:pt x="6900" y="10106"/>
                </a:cubicBezTo>
                <a:lnTo>
                  <a:pt x="6207" y="9412"/>
                </a:lnTo>
                <a:lnTo>
                  <a:pt x="6427" y="9160"/>
                </a:lnTo>
                <a:cubicBezTo>
                  <a:pt x="6522" y="9097"/>
                  <a:pt x="6585" y="8971"/>
                  <a:pt x="6616" y="8877"/>
                </a:cubicBezTo>
                <a:close/>
                <a:moveTo>
                  <a:pt x="7309" y="0"/>
                </a:moveTo>
                <a:cubicBezTo>
                  <a:pt x="7042" y="0"/>
                  <a:pt x="6774" y="103"/>
                  <a:pt x="6585" y="308"/>
                </a:cubicBezTo>
                <a:lnTo>
                  <a:pt x="5608" y="1284"/>
                </a:lnTo>
                <a:lnTo>
                  <a:pt x="4852" y="560"/>
                </a:lnTo>
                <a:cubicBezTo>
                  <a:pt x="4656" y="394"/>
                  <a:pt x="4409" y="307"/>
                  <a:pt x="4163" y="307"/>
                </a:cubicBezTo>
                <a:cubicBezTo>
                  <a:pt x="3897" y="307"/>
                  <a:pt x="3631" y="409"/>
                  <a:pt x="3434" y="623"/>
                </a:cubicBezTo>
                <a:lnTo>
                  <a:pt x="410" y="3647"/>
                </a:lnTo>
                <a:cubicBezTo>
                  <a:pt x="0" y="4025"/>
                  <a:pt x="0" y="4718"/>
                  <a:pt x="410" y="5096"/>
                </a:cubicBezTo>
                <a:lnTo>
                  <a:pt x="1103" y="5821"/>
                </a:lnTo>
                <a:cubicBezTo>
                  <a:pt x="725" y="6199"/>
                  <a:pt x="725" y="6829"/>
                  <a:pt x="1103" y="7239"/>
                </a:cubicBezTo>
                <a:cubicBezTo>
                  <a:pt x="1292" y="7428"/>
                  <a:pt x="1544" y="7491"/>
                  <a:pt x="1765" y="7554"/>
                </a:cubicBezTo>
                <a:cubicBezTo>
                  <a:pt x="1765" y="7774"/>
                  <a:pt x="1891" y="8026"/>
                  <a:pt x="2080" y="8215"/>
                </a:cubicBezTo>
                <a:cubicBezTo>
                  <a:pt x="2300" y="8404"/>
                  <a:pt x="2521" y="8499"/>
                  <a:pt x="2773" y="8530"/>
                </a:cubicBezTo>
                <a:cubicBezTo>
                  <a:pt x="2773" y="8751"/>
                  <a:pt x="2867" y="9003"/>
                  <a:pt x="3088" y="9192"/>
                </a:cubicBezTo>
                <a:cubicBezTo>
                  <a:pt x="3277" y="9381"/>
                  <a:pt x="3497" y="9475"/>
                  <a:pt x="3749" y="9507"/>
                </a:cubicBezTo>
                <a:cubicBezTo>
                  <a:pt x="3749" y="9759"/>
                  <a:pt x="3875" y="9980"/>
                  <a:pt x="4064" y="10169"/>
                </a:cubicBezTo>
                <a:cubicBezTo>
                  <a:pt x="4253" y="10373"/>
                  <a:pt x="4521" y="10476"/>
                  <a:pt x="4789" y="10476"/>
                </a:cubicBezTo>
                <a:cubicBezTo>
                  <a:pt x="5057" y="10476"/>
                  <a:pt x="5325" y="10373"/>
                  <a:pt x="5514" y="10169"/>
                </a:cubicBezTo>
                <a:lnTo>
                  <a:pt x="5766" y="9948"/>
                </a:lnTo>
                <a:lnTo>
                  <a:pt x="6459" y="10673"/>
                </a:lnTo>
                <a:cubicBezTo>
                  <a:pt x="6664" y="10862"/>
                  <a:pt x="6939" y="10956"/>
                  <a:pt x="7219" y="10956"/>
                </a:cubicBezTo>
                <a:cubicBezTo>
                  <a:pt x="7498" y="10956"/>
                  <a:pt x="7782" y="10862"/>
                  <a:pt x="8003" y="10673"/>
                </a:cubicBezTo>
                <a:cubicBezTo>
                  <a:pt x="8192" y="10452"/>
                  <a:pt x="8286" y="10232"/>
                  <a:pt x="8318" y="9980"/>
                </a:cubicBezTo>
                <a:cubicBezTo>
                  <a:pt x="8538" y="9980"/>
                  <a:pt x="8790" y="9885"/>
                  <a:pt x="8979" y="9665"/>
                </a:cubicBezTo>
                <a:cubicBezTo>
                  <a:pt x="9168" y="9475"/>
                  <a:pt x="9263" y="9255"/>
                  <a:pt x="9294" y="9003"/>
                </a:cubicBezTo>
                <a:cubicBezTo>
                  <a:pt x="9546" y="9003"/>
                  <a:pt x="9767" y="8877"/>
                  <a:pt x="9956" y="8688"/>
                </a:cubicBezTo>
                <a:cubicBezTo>
                  <a:pt x="10176" y="8499"/>
                  <a:pt x="10239" y="8247"/>
                  <a:pt x="10271" y="8026"/>
                </a:cubicBezTo>
                <a:cubicBezTo>
                  <a:pt x="10523" y="8026"/>
                  <a:pt x="10743" y="7900"/>
                  <a:pt x="10964" y="7711"/>
                </a:cubicBezTo>
                <a:cubicBezTo>
                  <a:pt x="11342" y="7302"/>
                  <a:pt x="11342" y="6640"/>
                  <a:pt x="10964" y="6262"/>
                </a:cubicBezTo>
                <a:lnTo>
                  <a:pt x="10680" y="5978"/>
                </a:lnTo>
                <a:lnTo>
                  <a:pt x="11594" y="5065"/>
                </a:lnTo>
                <a:cubicBezTo>
                  <a:pt x="11909" y="4687"/>
                  <a:pt x="11909" y="4057"/>
                  <a:pt x="11468" y="3647"/>
                </a:cubicBezTo>
                <a:lnTo>
                  <a:pt x="8034" y="308"/>
                </a:lnTo>
                <a:cubicBezTo>
                  <a:pt x="7845" y="103"/>
                  <a:pt x="7577" y="0"/>
                  <a:pt x="73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2" name="Google Shape;12575;p89">
            <a:extLst>
              <a:ext uri="{FF2B5EF4-FFF2-40B4-BE49-F238E27FC236}">
                <a16:creationId xmlns:a16="http://schemas.microsoft.com/office/drawing/2014/main" id="{ED88A9B2-1D83-DE08-4CC6-60FD3F50B599}"/>
              </a:ext>
            </a:extLst>
          </p:cNvPr>
          <p:cNvGrpSpPr/>
          <p:nvPr/>
        </p:nvGrpSpPr>
        <p:grpSpPr>
          <a:xfrm>
            <a:off x="7997592" y="2446904"/>
            <a:ext cx="568457" cy="644753"/>
            <a:chOff x="-3478675" y="2405775"/>
            <a:chExt cx="258350" cy="293025"/>
          </a:xfrm>
          <a:solidFill>
            <a:schemeClr val="bg1"/>
          </a:solidFill>
        </p:grpSpPr>
        <p:sp>
          <p:nvSpPr>
            <p:cNvPr id="116" name="Google Shape;12576;p89">
              <a:extLst>
                <a:ext uri="{FF2B5EF4-FFF2-40B4-BE49-F238E27FC236}">
                  <a16:creationId xmlns:a16="http://schemas.microsoft.com/office/drawing/2014/main" id="{94EE3BB6-527A-331C-069B-B4EC1BFBD297}"/>
                </a:ext>
              </a:extLst>
            </p:cNvPr>
            <p:cNvSpPr/>
            <p:nvPr/>
          </p:nvSpPr>
          <p:spPr>
            <a:xfrm>
              <a:off x="-3478675" y="2405775"/>
              <a:ext cx="258350" cy="293025"/>
            </a:xfrm>
            <a:custGeom>
              <a:avLst/>
              <a:gdLst/>
              <a:ahLst/>
              <a:cxnLst/>
              <a:rect l="l" t="t" r="r" b="b"/>
              <a:pathLst>
                <a:path w="10334" h="11721" extrusionOk="0">
                  <a:moveTo>
                    <a:pt x="6018" y="694"/>
                  </a:moveTo>
                  <a:cubicBezTo>
                    <a:pt x="6175" y="694"/>
                    <a:pt x="6301" y="757"/>
                    <a:pt x="6333" y="915"/>
                  </a:cubicBezTo>
                  <a:lnTo>
                    <a:pt x="6490" y="1450"/>
                  </a:lnTo>
                  <a:lnTo>
                    <a:pt x="3781" y="1450"/>
                  </a:lnTo>
                  <a:lnTo>
                    <a:pt x="3970" y="915"/>
                  </a:lnTo>
                  <a:cubicBezTo>
                    <a:pt x="4033" y="757"/>
                    <a:pt x="4127" y="694"/>
                    <a:pt x="4285" y="694"/>
                  </a:cubicBezTo>
                  <a:close/>
                  <a:moveTo>
                    <a:pt x="9326" y="2049"/>
                  </a:moveTo>
                  <a:cubicBezTo>
                    <a:pt x="9546" y="2049"/>
                    <a:pt x="9704" y="2206"/>
                    <a:pt x="9704" y="2427"/>
                  </a:cubicBezTo>
                  <a:lnTo>
                    <a:pt x="9704" y="2773"/>
                  </a:lnTo>
                  <a:lnTo>
                    <a:pt x="756" y="2773"/>
                  </a:lnTo>
                  <a:lnTo>
                    <a:pt x="756" y="2427"/>
                  </a:lnTo>
                  <a:cubicBezTo>
                    <a:pt x="756" y="2206"/>
                    <a:pt x="914" y="2049"/>
                    <a:pt x="1103" y="2049"/>
                  </a:cubicBezTo>
                  <a:close/>
                  <a:moveTo>
                    <a:pt x="8916" y="3498"/>
                  </a:moveTo>
                  <a:lnTo>
                    <a:pt x="8317" y="10681"/>
                  </a:lnTo>
                  <a:cubicBezTo>
                    <a:pt x="8317" y="10839"/>
                    <a:pt x="8160" y="10996"/>
                    <a:pt x="7971" y="10996"/>
                  </a:cubicBezTo>
                  <a:lnTo>
                    <a:pt x="2363" y="10996"/>
                  </a:lnTo>
                  <a:cubicBezTo>
                    <a:pt x="2174" y="10996"/>
                    <a:pt x="2048" y="10902"/>
                    <a:pt x="2016" y="10681"/>
                  </a:cubicBezTo>
                  <a:lnTo>
                    <a:pt x="1418" y="3498"/>
                  </a:lnTo>
                  <a:close/>
                  <a:moveTo>
                    <a:pt x="4285" y="1"/>
                  </a:moveTo>
                  <a:cubicBezTo>
                    <a:pt x="3875" y="1"/>
                    <a:pt x="3466" y="285"/>
                    <a:pt x="3308" y="726"/>
                  </a:cubicBezTo>
                  <a:lnTo>
                    <a:pt x="3088" y="1450"/>
                  </a:lnTo>
                  <a:lnTo>
                    <a:pt x="1040" y="1450"/>
                  </a:lnTo>
                  <a:cubicBezTo>
                    <a:pt x="473" y="1450"/>
                    <a:pt x="0" y="1923"/>
                    <a:pt x="0" y="2458"/>
                  </a:cubicBezTo>
                  <a:lnTo>
                    <a:pt x="0" y="3120"/>
                  </a:lnTo>
                  <a:cubicBezTo>
                    <a:pt x="0" y="3341"/>
                    <a:pt x="158" y="3498"/>
                    <a:pt x="347" y="3498"/>
                  </a:cubicBezTo>
                  <a:lnTo>
                    <a:pt x="725" y="3498"/>
                  </a:lnTo>
                  <a:lnTo>
                    <a:pt x="1292" y="10776"/>
                  </a:lnTo>
                  <a:cubicBezTo>
                    <a:pt x="1355" y="11311"/>
                    <a:pt x="1764" y="11721"/>
                    <a:pt x="2331" y="11721"/>
                  </a:cubicBezTo>
                  <a:lnTo>
                    <a:pt x="7908" y="11721"/>
                  </a:lnTo>
                  <a:cubicBezTo>
                    <a:pt x="8475" y="11721"/>
                    <a:pt x="8916" y="11311"/>
                    <a:pt x="8948" y="10776"/>
                  </a:cubicBezTo>
                  <a:lnTo>
                    <a:pt x="9546" y="3498"/>
                  </a:lnTo>
                  <a:lnTo>
                    <a:pt x="9893" y="3498"/>
                  </a:lnTo>
                  <a:cubicBezTo>
                    <a:pt x="10082" y="3498"/>
                    <a:pt x="10239" y="3341"/>
                    <a:pt x="10239" y="3120"/>
                  </a:cubicBezTo>
                  <a:lnTo>
                    <a:pt x="10239" y="2458"/>
                  </a:lnTo>
                  <a:cubicBezTo>
                    <a:pt x="10334" y="1860"/>
                    <a:pt x="9861" y="1450"/>
                    <a:pt x="9294" y="1450"/>
                  </a:cubicBezTo>
                  <a:lnTo>
                    <a:pt x="7246" y="1450"/>
                  </a:lnTo>
                  <a:lnTo>
                    <a:pt x="7026" y="726"/>
                  </a:lnTo>
                  <a:cubicBezTo>
                    <a:pt x="6868" y="285"/>
                    <a:pt x="6490" y="1"/>
                    <a:pt x="60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" name="Google Shape;12577;p89">
              <a:extLst>
                <a:ext uri="{FF2B5EF4-FFF2-40B4-BE49-F238E27FC236}">
                  <a16:creationId xmlns:a16="http://schemas.microsoft.com/office/drawing/2014/main" id="{4DE322BD-B90B-8544-B383-FA7B420EF477}"/>
                </a:ext>
              </a:extLst>
            </p:cNvPr>
            <p:cNvSpPr/>
            <p:nvPr/>
          </p:nvSpPr>
          <p:spPr>
            <a:xfrm>
              <a:off x="-3408575" y="2509750"/>
              <a:ext cx="17350" cy="154400"/>
            </a:xfrm>
            <a:custGeom>
              <a:avLst/>
              <a:gdLst/>
              <a:ahLst/>
              <a:cxnLst/>
              <a:rect l="l" t="t" r="r" b="b"/>
              <a:pathLst>
                <a:path w="694" h="617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5829"/>
                  </a:lnTo>
                  <a:cubicBezTo>
                    <a:pt x="0" y="6018"/>
                    <a:pt x="158" y="6176"/>
                    <a:pt x="347" y="6176"/>
                  </a:cubicBezTo>
                  <a:cubicBezTo>
                    <a:pt x="536" y="6176"/>
                    <a:pt x="693" y="6018"/>
                    <a:pt x="693" y="5829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" name="Google Shape;12578;p89">
              <a:extLst>
                <a:ext uri="{FF2B5EF4-FFF2-40B4-BE49-F238E27FC236}">
                  <a16:creationId xmlns:a16="http://schemas.microsoft.com/office/drawing/2014/main" id="{D47A3755-3CA3-F0CC-993A-AA4A65664783}"/>
                </a:ext>
              </a:extLst>
            </p:cNvPr>
            <p:cNvSpPr/>
            <p:nvPr/>
          </p:nvSpPr>
          <p:spPr>
            <a:xfrm>
              <a:off x="-3357400" y="2509750"/>
              <a:ext cx="17350" cy="154400"/>
            </a:xfrm>
            <a:custGeom>
              <a:avLst/>
              <a:gdLst/>
              <a:ahLst/>
              <a:cxnLst/>
              <a:rect l="l" t="t" r="r" b="b"/>
              <a:pathLst>
                <a:path w="694" h="617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5829"/>
                  </a:lnTo>
                  <a:cubicBezTo>
                    <a:pt x="1" y="6018"/>
                    <a:pt x="158" y="6176"/>
                    <a:pt x="347" y="6176"/>
                  </a:cubicBezTo>
                  <a:cubicBezTo>
                    <a:pt x="536" y="6176"/>
                    <a:pt x="694" y="6018"/>
                    <a:pt x="694" y="5829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9" name="Google Shape;12579;p89">
              <a:extLst>
                <a:ext uri="{FF2B5EF4-FFF2-40B4-BE49-F238E27FC236}">
                  <a16:creationId xmlns:a16="http://schemas.microsoft.com/office/drawing/2014/main" id="{038C8954-F863-19B8-7C21-FC19D7EB99F0}"/>
                </a:ext>
              </a:extLst>
            </p:cNvPr>
            <p:cNvSpPr/>
            <p:nvPr/>
          </p:nvSpPr>
          <p:spPr>
            <a:xfrm>
              <a:off x="-3306200" y="2509750"/>
              <a:ext cx="17350" cy="154400"/>
            </a:xfrm>
            <a:custGeom>
              <a:avLst/>
              <a:gdLst/>
              <a:ahLst/>
              <a:cxnLst/>
              <a:rect l="l" t="t" r="r" b="b"/>
              <a:pathLst>
                <a:path w="694" h="617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5829"/>
                  </a:lnTo>
                  <a:cubicBezTo>
                    <a:pt x="1" y="6018"/>
                    <a:pt x="158" y="6176"/>
                    <a:pt x="347" y="6176"/>
                  </a:cubicBezTo>
                  <a:cubicBezTo>
                    <a:pt x="536" y="6176"/>
                    <a:pt x="694" y="6018"/>
                    <a:pt x="694" y="5829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3" name="Google Shape;12605;p89">
            <a:extLst>
              <a:ext uri="{FF2B5EF4-FFF2-40B4-BE49-F238E27FC236}">
                <a16:creationId xmlns:a16="http://schemas.microsoft.com/office/drawing/2014/main" id="{E25158CF-1E6A-44DB-2BA9-0C79DE6DCF76}"/>
              </a:ext>
            </a:extLst>
          </p:cNvPr>
          <p:cNvGrpSpPr/>
          <p:nvPr/>
        </p:nvGrpSpPr>
        <p:grpSpPr>
          <a:xfrm>
            <a:off x="2167452" y="2451223"/>
            <a:ext cx="640885" cy="635902"/>
            <a:chOff x="6790450" y="3119050"/>
            <a:chExt cx="262750" cy="260675"/>
          </a:xfrm>
          <a:solidFill>
            <a:schemeClr val="bg1"/>
          </a:solidFill>
        </p:grpSpPr>
        <p:sp>
          <p:nvSpPr>
            <p:cNvPr id="114" name="Google Shape;12606;p89">
              <a:extLst>
                <a:ext uri="{FF2B5EF4-FFF2-40B4-BE49-F238E27FC236}">
                  <a16:creationId xmlns:a16="http://schemas.microsoft.com/office/drawing/2014/main" id="{9A3AF5D8-7F8B-C2BB-C75D-C470FB6F91F6}"/>
                </a:ext>
              </a:extLst>
            </p:cNvPr>
            <p:cNvSpPr/>
            <p:nvPr/>
          </p:nvSpPr>
          <p:spPr>
            <a:xfrm>
              <a:off x="6790450" y="3119050"/>
              <a:ext cx="262750" cy="260675"/>
            </a:xfrm>
            <a:custGeom>
              <a:avLst/>
              <a:gdLst/>
              <a:ahLst/>
              <a:cxnLst/>
              <a:rect l="l" t="t" r="r" b="b"/>
              <a:pathLst>
                <a:path w="10510" h="10427" extrusionOk="0">
                  <a:moveTo>
                    <a:pt x="5269" y="1924"/>
                  </a:moveTo>
                  <a:cubicBezTo>
                    <a:pt x="6022" y="1924"/>
                    <a:pt x="6635" y="2454"/>
                    <a:pt x="6774" y="3151"/>
                  </a:cubicBezTo>
                  <a:lnTo>
                    <a:pt x="3791" y="3151"/>
                  </a:lnTo>
                  <a:cubicBezTo>
                    <a:pt x="3931" y="2454"/>
                    <a:pt x="4544" y="1924"/>
                    <a:pt x="5269" y="1924"/>
                  </a:cubicBezTo>
                  <a:close/>
                  <a:moveTo>
                    <a:pt x="4962" y="3764"/>
                  </a:moveTo>
                  <a:lnTo>
                    <a:pt x="4962" y="9785"/>
                  </a:lnTo>
                  <a:cubicBezTo>
                    <a:pt x="3959" y="9646"/>
                    <a:pt x="3150" y="8754"/>
                    <a:pt x="3150" y="7694"/>
                  </a:cubicBezTo>
                  <a:lnTo>
                    <a:pt x="3150" y="4071"/>
                  </a:lnTo>
                  <a:cubicBezTo>
                    <a:pt x="3150" y="3903"/>
                    <a:pt x="3290" y="3764"/>
                    <a:pt x="3485" y="3764"/>
                  </a:cubicBezTo>
                  <a:close/>
                  <a:moveTo>
                    <a:pt x="7109" y="3764"/>
                  </a:moveTo>
                  <a:cubicBezTo>
                    <a:pt x="7276" y="3764"/>
                    <a:pt x="7415" y="3903"/>
                    <a:pt x="7415" y="4071"/>
                  </a:cubicBezTo>
                  <a:lnTo>
                    <a:pt x="7415" y="7694"/>
                  </a:lnTo>
                  <a:cubicBezTo>
                    <a:pt x="7415" y="8754"/>
                    <a:pt x="6607" y="9646"/>
                    <a:pt x="5603" y="9785"/>
                  </a:cubicBezTo>
                  <a:lnTo>
                    <a:pt x="5603" y="3764"/>
                  </a:lnTo>
                  <a:close/>
                  <a:moveTo>
                    <a:pt x="3987" y="1"/>
                  </a:moveTo>
                  <a:cubicBezTo>
                    <a:pt x="3819" y="1"/>
                    <a:pt x="3680" y="140"/>
                    <a:pt x="3680" y="307"/>
                  </a:cubicBezTo>
                  <a:lnTo>
                    <a:pt x="3680" y="921"/>
                  </a:lnTo>
                  <a:cubicBezTo>
                    <a:pt x="3680" y="1199"/>
                    <a:pt x="3819" y="1422"/>
                    <a:pt x="3987" y="1618"/>
                  </a:cubicBezTo>
                  <a:cubicBezTo>
                    <a:pt x="3513" y="1952"/>
                    <a:pt x="3150" y="2482"/>
                    <a:pt x="3095" y="3095"/>
                  </a:cubicBezTo>
                  <a:cubicBezTo>
                    <a:pt x="2732" y="3206"/>
                    <a:pt x="2453" y="3569"/>
                    <a:pt x="2453" y="3987"/>
                  </a:cubicBezTo>
                  <a:lnTo>
                    <a:pt x="2453" y="4294"/>
                  </a:lnTo>
                  <a:lnTo>
                    <a:pt x="1840" y="4294"/>
                  </a:lnTo>
                  <a:cubicBezTo>
                    <a:pt x="1450" y="4294"/>
                    <a:pt x="1115" y="4043"/>
                    <a:pt x="976" y="3652"/>
                  </a:cubicBezTo>
                  <a:lnTo>
                    <a:pt x="642" y="2677"/>
                  </a:lnTo>
                  <a:cubicBezTo>
                    <a:pt x="600" y="2551"/>
                    <a:pt x="511" y="2489"/>
                    <a:pt x="399" y="2489"/>
                  </a:cubicBezTo>
                  <a:cubicBezTo>
                    <a:pt x="361" y="2489"/>
                    <a:pt x="321" y="2496"/>
                    <a:pt x="279" y="2510"/>
                  </a:cubicBezTo>
                  <a:cubicBezTo>
                    <a:pt x="84" y="2565"/>
                    <a:pt x="28" y="2705"/>
                    <a:pt x="84" y="2900"/>
                  </a:cubicBezTo>
                  <a:lnTo>
                    <a:pt x="419" y="3875"/>
                  </a:lnTo>
                  <a:cubicBezTo>
                    <a:pt x="614" y="4489"/>
                    <a:pt x="1171" y="4907"/>
                    <a:pt x="1840" y="4907"/>
                  </a:cubicBezTo>
                  <a:lnTo>
                    <a:pt x="2453" y="4907"/>
                  </a:lnTo>
                  <a:lnTo>
                    <a:pt x="2453" y="6133"/>
                  </a:lnTo>
                  <a:lnTo>
                    <a:pt x="335" y="6133"/>
                  </a:lnTo>
                  <a:cubicBezTo>
                    <a:pt x="168" y="6133"/>
                    <a:pt x="28" y="6273"/>
                    <a:pt x="28" y="6440"/>
                  </a:cubicBezTo>
                  <a:cubicBezTo>
                    <a:pt x="28" y="6635"/>
                    <a:pt x="168" y="6775"/>
                    <a:pt x="335" y="6775"/>
                  </a:cubicBezTo>
                  <a:lnTo>
                    <a:pt x="2453" y="6775"/>
                  </a:lnTo>
                  <a:lnTo>
                    <a:pt x="2453" y="7667"/>
                  </a:lnTo>
                  <a:lnTo>
                    <a:pt x="2453" y="7973"/>
                  </a:lnTo>
                  <a:lnTo>
                    <a:pt x="1812" y="7973"/>
                  </a:lnTo>
                  <a:cubicBezTo>
                    <a:pt x="1143" y="7973"/>
                    <a:pt x="586" y="8391"/>
                    <a:pt x="363" y="9032"/>
                  </a:cubicBezTo>
                  <a:lnTo>
                    <a:pt x="56" y="10008"/>
                  </a:lnTo>
                  <a:cubicBezTo>
                    <a:pt x="0" y="10175"/>
                    <a:pt x="84" y="10315"/>
                    <a:pt x="223" y="10398"/>
                  </a:cubicBezTo>
                  <a:cubicBezTo>
                    <a:pt x="259" y="10408"/>
                    <a:pt x="292" y="10413"/>
                    <a:pt x="323" y="10413"/>
                  </a:cubicBezTo>
                  <a:cubicBezTo>
                    <a:pt x="466" y="10413"/>
                    <a:pt x="568" y="10317"/>
                    <a:pt x="614" y="10203"/>
                  </a:cubicBezTo>
                  <a:lnTo>
                    <a:pt x="920" y="9228"/>
                  </a:lnTo>
                  <a:cubicBezTo>
                    <a:pt x="1060" y="8865"/>
                    <a:pt x="1394" y="8614"/>
                    <a:pt x="1812" y="8614"/>
                  </a:cubicBezTo>
                  <a:lnTo>
                    <a:pt x="2593" y="8614"/>
                  </a:lnTo>
                  <a:cubicBezTo>
                    <a:pt x="2983" y="9646"/>
                    <a:pt x="3987" y="10426"/>
                    <a:pt x="5185" y="10426"/>
                  </a:cubicBezTo>
                  <a:cubicBezTo>
                    <a:pt x="6356" y="10426"/>
                    <a:pt x="7387" y="9646"/>
                    <a:pt x="7750" y="8614"/>
                  </a:cubicBezTo>
                  <a:lnTo>
                    <a:pt x="8586" y="8614"/>
                  </a:lnTo>
                  <a:cubicBezTo>
                    <a:pt x="8976" y="8614"/>
                    <a:pt x="9339" y="8837"/>
                    <a:pt x="9478" y="9228"/>
                  </a:cubicBezTo>
                  <a:lnTo>
                    <a:pt x="9785" y="10203"/>
                  </a:lnTo>
                  <a:cubicBezTo>
                    <a:pt x="9827" y="10351"/>
                    <a:pt x="9917" y="10419"/>
                    <a:pt x="10043" y="10419"/>
                  </a:cubicBezTo>
                  <a:cubicBezTo>
                    <a:pt x="10084" y="10419"/>
                    <a:pt x="10128" y="10412"/>
                    <a:pt x="10175" y="10398"/>
                  </a:cubicBezTo>
                  <a:cubicBezTo>
                    <a:pt x="10342" y="10315"/>
                    <a:pt x="10398" y="10175"/>
                    <a:pt x="10342" y="10008"/>
                  </a:cubicBezTo>
                  <a:lnTo>
                    <a:pt x="10119" y="9032"/>
                  </a:lnTo>
                  <a:cubicBezTo>
                    <a:pt x="9924" y="8391"/>
                    <a:pt x="9367" y="7973"/>
                    <a:pt x="8698" y="7973"/>
                  </a:cubicBezTo>
                  <a:lnTo>
                    <a:pt x="8001" y="7973"/>
                  </a:lnTo>
                  <a:lnTo>
                    <a:pt x="8001" y="7667"/>
                  </a:lnTo>
                  <a:lnTo>
                    <a:pt x="8001" y="6775"/>
                  </a:lnTo>
                  <a:lnTo>
                    <a:pt x="10175" y="6775"/>
                  </a:lnTo>
                  <a:cubicBezTo>
                    <a:pt x="10342" y="6775"/>
                    <a:pt x="10482" y="6635"/>
                    <a:pt x="10482" y="6440"/>
                  </a:cubicBezTo>
                  <a:cubicBezTo>
                    <a:pt x="10482" y="6273"/>
                    <a:pt x="10342" y="6133"/>
                    <a:pt x="10175" y="6133"/>
                  </a:cubicBezTo>
                  <a:lnTo>
                    <a:pt x="8001" y="6133"/>
                  </a:lnTo>
                  <a:lnTo>
                    <a:pt x="8001" y="4907"/>
                  </a:lnTo>
                  <a:lnTo>
                    <a:pt x="8698" y="4907"/>
                  </a:lnTo>
                  <a:cubicBezTo>
                    <a:pt x="9367" y="4907"/>
                    <a:pt x="9924" y="4489"/>
                    <a:pt x="10119" y="3875"/>
                  </a:cubicBezTo>
                  <a:lnTo>
                    <a:pt x="10454" y="2900"/>
                  </a:lnTo>
                  <a:cubicBezTo>
                    <a:pt x="10509" y="2705"/>
                    <a:pt x="10398" y="2565"/>
                    <a:pt x="10259" y="2510"/>
                  </a:cubicBezTo>
                  <a:cubicBezTo>
                    <a:pt x="10223" y="2498"/>
                    <a:pt x="10188" y="2492"/>
                    <a:pt x="10156" y="2492"/>
                  </a:cubicBezTo>
                  <a:cubicBezTo>
                    <a:pt x="10036" y="2492"/>
                    <a:pt x="9940" y="2567"/>
                    <a:pt x="9896" y="2677"/>
                  </a:cubicBezTo>
                  <a:lnTo>
                    <a:pt x="9562" y="3652"/>
                  </a:lnTo>
                  <a:cubicBezTo>
                    <a:pt x="9422" y="4043"/>
                    <a:pt x="9116" y="4294"/>
                    <a:pt x="8698" y="4294"/>
                  </a:cubicBezTo>
                  <a:lnTo>
                    <a:pt x="8001" y="4294"/>
                  </a:lnTo>
                  <a:lnTo>
                    <a:pt x="8001" y="3987"/>
                  </a:lnTo>
                  <a:cubicBezTo>
                    <a:pt x="8001" y="3597"/>
                    <a:pt x="7750" y="3234"/>
                    <a:pt x="7387" y="3095"/>
                  </a:cubicBezTo>
                  <a:cubicBezTo>
                    <a:pt x="7304" y="2482"/>
                    <a:pt x="6969" y="1952"/>
                    <a:pt x="6468" y="1618"/>
                  </a:cubicBezTo>
                  <a:cubicBezTo>
                    <a:pt x="6691" y="1422"/>
                    <a:pt x="6774" y="1199"/>
                    <a:pt x="6774" y="921"/>
                  </a:cubicBezTo>
                  <a:lnTo>
                    <a:pt x="6774" y="307"/>
                  </a:lnTo>
                  <a:cubicBezTo>
                    <a:pt x="6774" y="140"/>
                    <a:pt x="6635" y="1"/>
                    <a:pt x="6468" y="1"/>
                  </a:cubicBezTo>
                  <a:cubicBezTo>
                    <a:pt x="6300" y="1"/>
                    <a:pt x="6161" y="140"/>
                    <a:pt x="6161" y="307"/>
                  </a:cubicBezTo>
                  <a:lnTo>
                    <a:pt x="6161" y="921"/>
                  </a:lnTo>
                  <a:cubicBezTo>
                    <a:pt x="6161" y="1088"/>
                    <a:pt x="6022" y="1255"/>
                    <a:pt x="5854" y="1255"/>
                  </a:cubicBezTo>
                  <a:lnTo>
                    <a:pt x="4628" y="1255"/>
                  </a:lnTo>
                  <a:cubicBezTo>
                    <a:pt x="4488" y="1255"/>
                    <a:pt x="4321" y="1088"/>
                    <a:pt x="4321" y="921"/>
                  </a:cubicBezTo>
                  <a:lnTo>
                    <a:pt x="4321" y="307"/>
                  </a:lnTo>
                  <a:cubicBezTo>
                    <a:pt x="4321" y="140"/>
                    <a:pt x="4182" y="1"/>
                    <a:pt x="39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5" name="Google Shape;12607;p89">
              <a:extLst>
                <a:ext uri="{FF2B5EF4-FFF2-40B4-BE49-F238E27FC236}">
                  <a16:creationId xmlns:a16="http://schemas.microsoft.com/office/drawing/2014/main" id="{1435D7B4-D9C6-A10F-5843-D21F92AE3CD4}"/>
                </a:ext>
              </a:extLst>
            </p:cNvPr>
            <p:cNvSpPr/>
            <p:nvPr/>
          </p:nvSpPr>
          <p:spPr>
            <a:xfrm flipH="1">
              <a:off x="6790450" y="3119050"/>
              <a:ext cx="262750" cy="260675"/>
            </a:xfrm>
            <a:custGeom>
              <a:avLst/>
              <a:gdLst/>
              <a:ahLst/>
              <a:cxnLst/>
              <a:rect l="l" t="t" r="r" b="b"/>
              <a:pathLst>
                <a:path w="10510" h="10427" extrusionOk="0">
                  <a:moveTo>
                    <a:pt x="5269" y="1924"/>
                  </a:moveTo>
                  <a:cubicBezTo>
                    <a:pt x="6022" y="1924"/>
                    <a:pt x="6635" y="2454"/>
                    <a:pt x="6774" y="3151"/>
                  </a:cubicBezTo>
                  <a:lnTo>
                    <a:pt x="3791" y="3151"/>
                  </a:lnTo>
                  <a:cubicBezTo>
                    <a:pt x="3931" y="2454"/>
                    <a:pt x="4544" y="1924"/>
                    <a:pt x="5269" y="1924"/>
                  </a:cubicBezTo>
                  <a:close/>
                  <a:moveTo>
                    <a:pt x="4962" y="3764"/>
                  </a:moveTo>
                  <a:lnTo>
                    <a:pt x="4962" y="9785"/>
                  </a:lnTo>
                  <a:cubicBezTo>
                    <a:pt x="3959" y="9646"/>
                    <a:pt x="3150" y="8754"/>
                    <a:pt x="3150" y="7694"/>
                  </a:cubicBezTo>
                  <a:lnTo>
                    <a:pt x="3150" y="4071"/>
                  </a:lnTo>
                  <a:cubicBezTo>
                    <a:pt x="3150" y="3903"/>
                    <a:pt x="3290" y="3764"/>
                    <a:pt x="3485" y="3764"/>
                  </a:cubicBezTo>
                  <a:close/>
                  <a:moveTo>
                    <a:pt x="7109" y="3764"/>
                  </a:moveTo>
                  <a:cubicBezTo>
                    <a:pt x="7276" y="3764"/>
                    <a:pt x="7415" y="3903"/>
                    <a:pt x="7415" y="4071"/>
                  </a:cubicBezTo>
                  <a:lnTo>
                    <a:pt x="7415" y="7694"/>
                  </a:lnTo>
                  <a:cubicBezTo>
                    <a:pt x="7415" y="8754"/>
                    <a:pt x="6607" y="9646"/>
                    <a:pt x="5603" y="9785"/>
                  </a:cubicBezTo>
                  <a:lnTo>
                    <a:pt x="5603" y="3764"/>
                  </a:lnTo>
                  <a:close/>
                  <a:moveTo>
                    <a:pt x="3987" y="1"/>
                  </a:moveTo>
                  <a:cubicBezTo>
                    <a:pt x="3819" y="1"/>
                    <a:pt x="3680" y="140"/>
                    <a:pt x="3680" y="307"/>
                  </a:cubicBezTo>
                  <a:lnTo>
                    <a:pt x="3680" y="921"/>
                  </a:lnTo>
                  <a:cubicBezTo>
                    <a:pt x="3680" y="1199"/>
                    <a:pt x="3819" y="1422"/>
                    <a:pt x="3987" y="1618"/>
                  </a:cubicBezTo>
                  <a:cubicBezTo>
                    <a:pt x="3513" y="1952"/>
                    <a:pt x="3150" y="2482"/>
                    <a:pt x="3095" y="3095"/>
                  </a:cubicBezTo>
                  <a:cubicBezTo>
                    <a:pt x="2732" y="3206"/>
                    <a:pt x="2453" y="3569"/>
                    <a:pt x="2453" y="3987"/>
                  </a:cubicBezTo>
                  <a:lnTo>
                    <a:pt x="2453" y="4294"/>
                  </a:lnTo>
                  <a:lnTo>
                    <a:pt x="1840" y="4294"/>
                  </a:lnTo>
                  <a:cubicBezTo>
                    <a:pt x="1450" y="4294"/>
                    <a:pt x="1115" y="4043"/>
                    <a:pt x="976" y="3652"/>
                  </a:cubicBezTo>
                  <a:lnTo>
                    <a:pt x="642" y="2677"/>
                  </a:lnTo>
                  <a:cubicBezTo>
                    <a:pt x="600" y="2551"/>
                    <a:pt x="511" y="2489"/>
                    <a:pt x="399" y="2489"/>
                  </a:cubicBezTo>
                  <a:cubicBezTo>
                    <a:pt x="361" y="2489"/>
                    <a:pt x="321" y="2496"/>
                    <a:pt x="279" y="2510"/>
                  </a:cubicBezTo>
                  <a:cubicBezTo>
                    <a:pt x="84" y="2565"/>
                    <a:pt x="28" y="2705"/>
                    <a:pt x="84" y="2900"/>
                  </a:cubicBezTo>
                  <a:lnTo>
                    <a:pt x="419" y="3875"/>
                  </a:lnTo>
                  <a:cubicBezTo>
                    <a:pt x="614" y="4489"/>
                    <a:pt x="1171" y="4907"/>
                    <a:pt x="1840" y="4907"/>
                  </a:cubicBezTo>
                  <a:lnTo>
                    <a:pt x="2453" y="4907"/>
                  </a:lnTo>
                  <a:lnTo>
                    <a:pt x="2453" y="6133"/>
                  </a:lnTo>
                  <a:lnTo>
                    <a:pt x="335" y="6133"/>
                  </a:lnTo>
                  <a:cubicBezTo>
                    <a:pt x="168" y="6133"/>
                    <a:pt x="28" y="6273"/>
                    <a:pt x="28" y="6440"/>
                  </a:cubicBezTo>
                  <a:cubicBezTo>
                    <a:pt x="28" y="6635"/>
                    <a:pt x="168" y="6775"/>
                    <a:pt x="335" y="6775"/>
                  </a:cubicBezTo>
                  <a:lnTo>
                    <a:pt x="2453" y="6775"/>
                  </a:lnTo>
                  <a:lnTo>
                    <a:pt x="2453" y="7667"/>
                  </a:lnTo>
                  <a:lnTo>
                    <a:pt x="2453" y="7973"/>
                  </a:lnTo>
                  <a:lnTo>
                    <a:pt x="1812" y="7973"/>
                  </a:lnTo>
                  <a:cubicBezTo>
                    <a:pt x="1143" y="7973"/>
                    <a:pt x="586" y="8391"/>
                    <a:pt x="363" y="9032"/>
                  </a:cubicBezTo>
                  <a:lnTo>
                    <a:pt x="56" y="10008"/>
                  </a:lnTo>
                  <a:cubicBezTo>
                    <a:pt x="0" y="10175"/>
                    <a:pt x="84" y="10315"/>
                    <a:pt x="223" y="10398"/>
                  </a:cubicBezTo>
                  <a:cubicBezTo>
                    <a:pt x="259" y="10408"/>
                    <a:pt x="292" y="10413"/>
                    <a:pt x="323" y="10413"/>
                  </a:cubicBezTo>
                  <a:cubicBezTo>
                    <a:pt x="466" y="10413"/>
                    <a:pt x="568" y="10317"/>
                    <a:pt x="614" y="10203"/>
                  </a:cubicBezTo>
                  <a:lnTo>
                    <a:pt x="920" y="9228"/>
                  </a:lnTo>
                  <a:cubicBezTo>
                    <a:pt x="1060" y="8865"/>
                    <a:pt x="1394" y="8614"/>
                    <a:pt x="1812" y="8614"/>
                  </a:cubicBezTo>
                  <a:lnTo>
                    <a:pt x="2593" y="8614"/>
                  </a:lnTo>
                  <a:cubicBezTo>
                    <a:pt x="2983" y="9646"/>
                    <a:pt x="3987" y="10426"/>
                    <a:pt x="5185" y="10426"/>
                  </a:cubicBezTo>
                  <a:cubicBezTo>
                    <a:pt x="6356" y="10426"/>
                    <a:pt x="7387" y="9646"/>
                    <a:pt x="7750" y="8614"/>
                  </a:cubicBezTo>
                  <a:lnTo>
                    <a:pt x="8586" y="8614"/>
                  </a:lnTo>
                  <a:cubicBezTo>
                    <a:pt x="8976" y="8614"/>
                    <a:pt x="9339" y="8837"/>
                    <a:pt x="9478" y="9228"/>
                  </a:cubicBezTo>
                  <a:lnTo>
                    <a:pt x="9785" y="10203"/>
                  </a:lnTo>
                  <a:cubicBezTo>
                    <a:pt x="9827" y="10351"/>
                    <a:pt x="9917" y="10419"/>
                    <a:pt x="10043" y="10419"/>
                  </a:cubicBezTo>
                  <a:cubicBezTo>
                    <a:pt x="10084" y="10419"/>
                    <a:pt x="10128" y="10412"/>
                    <a:pt x="10175" y="10398"/>
                  </a:cubicBezTo>
                  <a:cubicBezTo>
                    <a:pt x="10342" y="10315"/>
                    <a:pt x="10398" y="10175"/>
                    <a:pt x="10342" y="10008"/>
                  </a:cubicBezTo>
                  <a:lnTo>
                    <a:pt x="10119" y="9032"/>
                  </a:lnTo>
                  <a:cubicBezTo>
                    <a:pt x="9924" y="8391"/>
                    <a:pt x="9367" y="7973"/>
                    <a:pt x="8698" y="7973"/>
                  </a:cubicBezTo>
                  <a:lnTo>
                    <a:pt x="8001" y="7973"/>
                  </a:lnTo>
                  <a:lnTo>
                    <a:pt x="8001" y="7667"/>
                  </a:lnTo>
                  <a:lnTo>
                    <a:pt x="8001" y="6775"/>
                  </a:lnTo>
                  <a:lnTo>
                    <a:pt x="10175" y="6775"/>
                  </a:lnTo>
                  <a:cubicBezTo>
                    <a:pt x="10342" y="6775"/>
                    <a:pt x="10482" y="6635"/>
                    <a:pt x="10482" y="6440"/>
                  </a:cubicBezTo>
                  <a:cubicBezTo>
                    <a:pt x="10482" y="6273"/>
                    <a:pt x="10342" y="6133"/>
                    <a:pt x="10175" y="6133"/>
                  </a:cubicBezTo>
                  <a:lnTo>
                    <a:pt x="8001" y="6133"/>
                  </a:lnTo>
                  <a:lnTo>
                    <a:pt x="8001" y="4907"/>
                  </a:lnTo>
                  <a:lnTo>
                    <a:pt x="8698" y="4907"/>
                  </a:lnTo>
                  <a:cubicBezTo>
                    <a:pt x="9367" y="4907"/>
                    <a:pt x="9924" y="4489"/>
                    <a:pt x="10119" y="3875"/>
                  </a:cubicBezTo>
                  <a:lnTo>
                    <a:pt x="10454" y="2900"/>
                  </a:lnTo>
                  <a:cubicBezTo>
                    <a:pt x="10509" y="2705"/>
                    <a:pt x="10398" y="2565"/>
                    <a:pt x="10259" y="2510"/>
                  </a:cubicBezTo>
                  <a:cubicBezTo>
                    <a:pt x="10223" y="2498"/>
                    <a:pt x="10188" y="2492"/>
                    <a:pt x="10156" y="2492"/>
                  </a:cubicBezTo>
                  <a:cubicBezTo>
                    <a:pt x="10036" y="2492"/>
                    <a:pt x="9940" y="2567"/>
                    <a:pt x="9896" y="2677"/>
                  </a:cubicBezTo>
                  <a:lnTo>
                    <a:pt x="9562" y="3652"/>
                  </a:lnTo>
                  <a:cubicBezTo>
                    <a:pt x="9422" y="4043"/>
                    <a:pt x="9116" y="4294"/>
                    <a:pt x="8698" y="4294"/>
                  </a:cubicBezTo>
                  <a:lnTo>
                    <a:pt x="8001" y="4294"/>
                  </a:lnTo>
                  <a:lnTo>
                    <a:pt x="8001" y="3987"/>
                  </a:lnTo>
                  <a:cubicBezTo>
                    <a:pt x="8001" y="3597"/>
                    <a:pt x="7750" y="3234"/>
                    <a:pt x="7387" y="3095"/>
                  </a:cubicBezTo>
                  <a:cubicBezTo>
                    <a:pt x="7304" y="2482"/>
                    <a:pt x="6969" y="1952"/>
                    <a:pt x="6468" y="1618"/>
                  </a:cubicBezTo>
                  <a:cubicBezTo>
                    <a:pt x="6691" y="1422"/>
                    <a:pt x="6774" y="1199"/>
                    <a:pt x="6774" y="921"/>
                  </a:cubicBezTo>
                  <a:lnTo>
                    <a:pt x="6774" y="307"/>
                  </a:lnTo>
                  <a:cubicBezTo>
                    <a:pt x="6774" y="140"/>
                    <a:pt x="6635" y="1"/>
                    <a:pt x="6468" y="1"/>
                  </a:cubicBezTo>
                  <a:cubicBezTo>
                    <a:pt x="6300" y="1"/>
                    <a:pt x="6161" y="140"/>
                    <a:pt x="6161" y="307"/>
                  </a:cubicBezTo>
                  <a:lnTo>
                    <a:pt x="6161" y="921"/>
                  </a:lnTo>
                  <a:cubicBezTo>
                    <a:pt x="6161" y="1088"/>
                    <a:pt x="6022" y="1255"/>
                    <a:pt x="5854" y="1255"/>
                  </a:cubicBezTo>
                  <a:lnTo>
                    <a:pt x="4628" y="1255"/>
                  </a:lnTo>
                  <a:cubicBezTo>
                    <a:pt x="4488" y="1255"/>
                    <a:pt x="4321" y="1088"/>
                    <a:pt x="4321" y="921"/>
                  </a:cubicBezTo>
                  <a:lnTo>
                    <a:pt x="4321" y="307"/>
                  </a:lnTo>
                  <a:cubicBezTo>
                    <a:pt x="4321" y="140"/>
                    <a:pt x="4182" y="1"/>
                    <a:pt x="39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B23D306-1B6A-C4BB-74BE-0FF1AFEFF7A2}"/>
              </a:ext>
            </a:extLst>
          </p:cNvPr>
          <p:cNvGrpSpPr/>
          <p:nvPr/>
        </p:nvGrpSpPr>
        <p:grpSpPr>
          <a:xfrm>
            <a:off x="2160279" y="5437397"/>
            <a:ext cx="8060013" cy="620859"/>
            <a:chOff x="2040531" y="5123204"/>
            <a:chExt cx="8060013" cy="620859"/>
          </a:xfrm>
          <a:solidFill>
            <a:schemeClr val="bg1"/>
          </a:solidFill>
        </p:grpSpPr>
        <p:grpSp>
          <p:nvGrpSpPr>
            <p:cNvPr id="66" name="Google Shape;12608;p89">
              <a:extLst>
                <a:ext uri="{FF2B5EF4-FFF2-40B4-BE49-F238E27FC236}">
                  <a16:creationId xmlns:a16="http://schemas.microsoft.com/office/drawing/2014/main" id="{BD4F4788-7EF4-B2E9-DD88-07FAA06A1622}"/>
                </a:ext>
              </a:extLst>
            </p:cNvPr>
            <p:cNvGrpSpPr/>
            <p:nvPr/>
          </p:nvGrpSpPr>
          <p:grpSpPr>
            <a:xfrm>
              <a:off x="9554815" y="5123204"/>
              <a:ext cx="545729" cy="620859"/>
              <a:chOff x="7660859" y="2571753"/>
              <a:chExt cx="366561" cy="417024"/>
            </a:xfrm>
            <a:grpFill/>
          </p:grpSpPr>
          <p:sp>
            <p:nvSpPr>
              <p:cNvPr id="97" name="Google Shape;12609;p89">
                <a:extLst>
                  <a:ext uri="{FF2B5EF4-FFF2-40B4-BE49-F238E27FC236}">
                    <a16:creationId xmlns:a16="http://schemas.microsoft.com/office/drawing/2014/main" id="{5AE7548C-5036-B04F-FA06-C61B7F1FCA15}"/>
                  </a:ext>
                </a:extLst>
              </p:cNvPr>
              <p:cNvSpPr/>
              <p:nvPr/>
            </p:nvSpPr>
            <p:spPr>
              <a:xfrm>
                <a:off x="7770506" y="2633631"/>
                <a:ext cx="147259" cy="146633"/>
              </a:xfrm>
              <a:custGeom>
                <a:avLst/>
                <a:gdLst/>
                <a:ahLst/>
                <a:cxnLst/>
                <a:rect l="l" t="t" r="r" b="b"/>
                <a:pathLst>
                  <a:path w="7056" h="7026" extrusionOk="0">
                    <a:moveTo>
                      <a:pt x="4114" y="2928"/>
                    </a:moveTo>
                    <a:lnTo>
                      <a:pt x="4114" y="4099"/>
                    </a:lnTo>
                    <a:lnTo>
                      <a:pt x="2943" y="4099"/>
                    </a:lnTo>
                    <a:lnTo>
                      <a:pt x="2943" y="2928"/>
                    </a:lnTo>
                    <a:close/>
                    <a:moveTo>
                      <a:pt x="2354" y="1"/>
                    </a:moveTo>
                    <a:cubicBezTo>
                      <a:pt x="2032" y="1"/>
                      <a:pt x="1771" y="263"/>
                      <a:pt x="1771" y="586"/>
                    </a:cubicBezTo>
                    <a:lnTo>
                      <a:pt x="1771" y="1757"/>
                    </a:lnTo>
                    <a:lnTo>
                      <a:pt x="618" y="1757"/>
                    </a:lnTo>
                    <a:cubicBezTo>
                      <a:pt x="301" y="1757"/>
                      <a:pt x="31" y="1999"/>
                      <a:pt x="17" y="2314"/>
                    </a:cubicBezTo>
                    <a:cubicBezTo>
                      <a:pt x="1" y="2650"/>
                      <a:pt x="268" y="2928"/>
                      <a:pt x="600" y="2928"/>
                    </a:cubicBezTo>
                    <a:lnTo>
                      <a:pt x="1771" y="2928"/>
                    </a:lnTo>
                    <a:lnTo>
                      <a:pt x="1771" y="4099"/>
                    </a:lnTo>
                    <a:lnTo>
                      <a:pt x="618" y="4099"/>
                    </a:lnTo>
                    <a:cubicBezTo>
                      <a:pt x="301" y="4099"/>
                      <a:pt x="31" y="4341"/>
                      <a:pt x="17" y="4656"/>
                    </a:cubicBezTo>
                    <a:cubicBezTo>
                      <a:pt x="1" y="4992"/>
                      <a:pt x="268" y="5270"/>
                      <a:pt x="600" y="5270"/>
                    </a:cubicBezTo>
                    <a:lnTo>
                      <a:pt x="1771" y="5270"/>
                    </a:lnTo>
                    <a:lnTo>
                      <a:pt x="1771" y="6423"/>
                    </a:lnTo>
                    <a:cubicBezTo>
                      <a:pt x="1771" y="6738"/>
                      <a:pt x="2014" y="7011"/>
                      <a:pt x="2329" y="7025"/>
                    </a:cubicBezTo>
                    <a:cubicBezTo>
                      <a:pt x="2338" y="7025"/>
                      <a:pt x="2348" y="7025"/>
                      <a:pt x="2357" y="7025"/>
                    </a:cubicBezTo>
                    <a:cubicBezTo>
                      <a:pt x="2680" y="7025"/>
                      <a:pt x="2943" y="6764"/>
                      <a:pt x="2943" y="6441"/>
                    </a:cubicBezTo>
                    <a:lnTo>
                      <a:pt x="2943" y="5270"/>
                    </a:lnTo>
                    <a:lnTo>
                      <a:pt x="4114" y="5270"/>
                    </a:lnTo>
                    <a:lnTo>
                      <a:pt x="4114" y="6423"/>
                    </a:lnTo>
                    <a:cubicBezTo>
                      <a:pt x="4114" y="6738"/>
                      <a:pt x="4356" y="7011"/>
                      <a:pt x="4671" y="7025"/>
                    </a:cubicBezTo>
                    <a:cubicBezTo>
                      <a:pt x="4680" y="7025"/>
                      <a:pt x="4690" y="7025"/>
                      <a:pt x="4699" y="7025"/>
                    </a:cubicBezTo>
                    <a:cubicBezTo>
                      <a:pt x="5023" y="7025"/>
                      <a:pt x="5285" y="6764"/>
                      <a:pt x="5285" y="6441"/>
                    </a:cubicBezTo>
                    <a:lnTo>
                      <a:pt x="5285" y="5270"/>
                    </a:lnTo>
                    <a:lnTo>
                      <a:pt x="6456" y="5270"/>
                    </a:lnTo>
                    <a:cubicBezTo>
                      <a:pt x="6788" y="5270"/>
                      <a:pt x="7056" y="4992"/>
                      <a:pt x="7040" y="4656"/>
                    </a:cubicBezTo>
                    <a:cubicBezTo>
                      <a:pt x="7025" y="4341"/>
                      <a:pt x="6753" y="4099"/>
                      <a:pt x="6438" y="4099"/>
                    </a:cubicBezTo>
                    <a:lnTo>
                      <a:pt x="5285" y="4099"/>
                    </a:lnTo>
                    <a:lnTo>
                      <a:pt x="5285" y="2928"/>
                    </a:lnTo>
                    <a:lnTo>
                      <a:pt x="6438" y="2928"/>
                    </a:lnTo>
                    <a:cubicBezTo>
                      <a:pt x="6753" y="2928"/>
                      <a:pt x="7025" y="2685"/>
                      <a:pt x="7040" y="2370"/>
                    </a:cubicBezTo>
                    <a:cubicBezTo>
                      <a:pt x="7056" y="2034"/>
                      <a:pt x="6788" y="1757"/>
                      <a:pt x="6456" y="1757"/>
                    </a:cubicBezTo>
                    <a:lnTo>
                      <a:pt x="5285" y="1757"/>
                    </a:lnTo>
                    <a:lnTo>
                      <a:pt x="5285" y="603"/>
                    </a:lnTo>
                    <a:cubicBezTo>
                      <a:pt x="5285" y="287"/>
                      <a:pt x="5042" y="16"/>
                      <a:pt x="4727" y="2"/>
                    </a:cubicBezTo>
                    <a:cubicBezTo>
                      <a:pt x="4717" y="1"/>
                      <a:pt x="4707" y="1"/>
                      <a:pt x="4696" y="1"/>
                    </a:cubicBezTo>
                    <a:cubicBezTo>
                      <a:pt x="4374" y="1"/>
                      <a:pt x="4114" y="263"/>
                      <a:pt x="4114" y="586"/>
                    </a:cubicBezTo>
                    <a:lnTo>
                      <a:pt x="4114" y="1757"/>
                    </a:lnTo>
                    <a:lnTo>
                      <a:pt x="2943" y="1757"/>
                    </a:lnTo>
                    <a:lnTo>
                      <a:pt x="2943" y="603"/>
                    </a:lnTo>
                    <a:cubicBezTo>
                      <a:pt x="2943" y="287"/>
                      <a:pt x="2700" y="16"/>
                      <a:pt x="2385" y="2"/>
                    </a:cubicBezTo>
                    <a:cubicBezTo>
                      <a:pt x="2375" y="1"/>
                      <a:pt x="2364" y="1"/>
                      <a:pt x="235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8" name="Google Shape;12610;p89">
                <a:extLst>
                  <a:ext uri="{FF2B5EF4-FFF2-40B4-BE49-F238E27FC236}">
                    <a16:creationId xmlns:a16="http://schemas.microsoft.com/office/drawing/2014/main" id="{59606A47-FA34-DE0E-D75A-6D9DD4962893}"/>
                  </a:ext>
                </a:extLst>
              </p:cNvPr>
              <p:cNvSpPr/>
              <p:nvPr/>
            </p:nvSpPr>
            <p:spPr>
              <a:xfrm>
                <a:off x="7730834" y="2792447"/>
                <a:ext cx="226648" cy="76781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3679" extrusionOk="0">
                    <a:moveTo>
                      <a:pt x="747" y="0"/>
                    </a:moveTo>
                    <a:cubicBezTo>
                      <a:pt x="280" y="0"/>
                      <a:pt x="0" y="520"/>
                      <a:pt x="258" y="910"/>
                    </a:cubicBezTo>
                    <a:cubicBezTo>
                      <a:pt x="1470" y="2730"/>
                      <a:pt x="3430" y="3678"/>
                      <a:pt x="5429" y="3678"/>
                    </a:cubicBezTo>
                    <a:cubicBezTo>
                      <a:pt x="7423" y="3678"/>
                      <a:pt x="9385" y="2733"/>
                      <a:pt x="10600" y="911"/>
                    </a:cubicBezTo>
                    <a:cubicBezTo>
                      <a:pt x="10860" y="523"/>
                      <a:pt x="10578" y="2"/>
                      <a:pt x="10116" y="2"/>
                    </a:cubicBezTo>
                    <a:cubicBezTo>
                      <a:pt x="10115" y="2"/>
                      <a:pt x="10114" y="2"/>
                      <a:pt x="10113" y="2"/>
                    </a:cubicBezTo>
                    <a:cubicBezTo>
                      <a:pt x="9924" y="2"/>
                      <a:pt x="9738" y="92"/>
                      <a:pt x="9625" y="262"/>
                    </a:cubicBezTo>
                    <a:cubicBezTo>
                      <a:pt x="8688" y="1668"/>
                      <a:pt x="7119" y="2507"/>
                      <a:pt x="5429" y="2507"/>
                    </a:cubicBezTo>
                    <a:cubicBezTo>
                      <a:pt x="3740" y="2507"/>
                      <a:pt x="2172" y="1668"/>
                      <a:pt x="1235" y="264"/>
                    </a:cubicBezTo>
                    <a:cubicBezTo>
                      <a:pt x="1125" y="101"/>
                      <a:pt x="943" y="0"/>
                      <a:pt x="7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9" name="Google Shape;12611;p89">
                <a:extLst>
                  <a:ext uri="{FF2B5EF4-FFF2-40B4-BE49-F238E27FC236}">
                    <a16:creationId xmlns:a16="http://schemas.microsoft.com/office/drawing/2014/main" id="{C00B9FD1-2728-049A-E628-68C42A17A3FE}"/>
                  </a:ext>
                </a:extLst>
              </p:cNvPr>
              <p:cNvSpPr/>
              <p:nvPr/>
            </p:nvSpPr>
            <p:spPr>
              <a:xfrm>
                <a:off x="7660859" y="2571753"/>
                <a:ext cx="366561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7564" h="19982" extrusionOk="0">
                    <a:moveTo>
                      <a:pt x="14636" y="1169"/>
                    </a:moveTo>
                    <a:cubicBezTo>
                      <a:pt x="15587" y="1169"/>
                      <a:pt x="16392" y="1992"/>
                      <a:pt x="16392" y="2965"/>
                    </a:cubicBezTo>
                    <a:lnTo>
                      <a:pt x="16392" y="14674"/>
                    </a:lnTo>
                    <a:cubicBezTo>
                      <a:pt x="16392" y="15643"/>
                      <a:pt x="15607" y="16431"/>
                      <a:pt x="14636" y="16431"/>
                    </a:cubicBezTo>
                    <a:lnTo>
                      <a:pt x="11124" y="16431"/>
                    </a:lnTo>
                    <a:cubicBezTo>
                      <a:pt x="10967" y="16431"/>
                      <a:pt x="10816" y="16493"/>
                      <a:pt x="10707" y="16604"/>
                    </a:cubicBezTo>
                    <a:lnTo>
                      <a:pt x="8782" y="18561"/>
                    </a:lnTo>
                    <a:lnTo>
                      <a:pt x="6857" y="16604"/>
                    </a:lnTo>
                    <a:cubicBezTo>
                      <a:pt x="6748" y="16493"/>
                      <a:pt x="6597" y="16431"/>
                      <a:pt x="6440" y="16431"/>
                    </a:cubicBezTo>
                    <a:lnTo>
                      <a:pt x="2928" y="16431"/>
                    </a:lnTo>
                    <a:cubicBezTo>
                      <a:pt x="1959" y="16431"/>
                      <a:pt x="1172" y="15643"/>
                      <a:pt x="1172" y="14674"/>
                    </a:cubicBezTo>
                    <a:lnTo>
                      <a:pt x="1172" y="2965"/>
                    </a:lnTo>
                    <a:cubicBezTo>
                      <a:pt x="1172" y="1992"/>
                      <a:pt x="1977" y="1169"/>
                      <a:pt x="2928" y="1169"/>
                    </a:cubicBezTo>
                    <a:close/>
                    <a:moveTo>
                      <a:pt x="2928" y="0"/>
                    </a:moveTo>
                    <a:cubicBezTo>
                      <a:pt x="1310" y="0"/>
                      <a:pt x="1" y="1346"/>
                      <a:pt x="1" y="2965"/>
                    </a:cubicBezTo>
                    <a:lnTo>
                      <a:pt x="1" y="14674"/>
                    </a:lnTo>
                    <a:cubicBezTo>
                      <a:pt x="1" y="16291"/>
                      <a:pt x="1312" y="17600"/>
                      <a:pt x="2928" y="17600"/>
                    </a:cubicBezTo>
                    <a:lnTo>
                      <a:pt x="6196" y="17600"/>
                    </a:lnTo>
                    <a:lnTo>
                      <a:pt x="8365" y="19806"/>
                    </a:lnTo>
                    <a:cubicBezTo>
                      <a:pt x="8474" y="19919"/>
                      <a:pt x="8625" y="19981"/>
                      <a:pt x="8782" y="19981"/>
                    </a:cubicBezTo>
                    <a:cubicBezTo>
                      <a:pt x="8940" y="19981"/>
                      <a:pt x="9090" y="19919"/>
                      <a:pt x="9200" y="19806"/>
                    </a:cubicBezTo>
                    <a:lnTo>
                      <a:pt x="11370" y="17600"/>
                    </a:lnTo>
                    <a:lnTo>
                      <a:pt x="14636" y="17600"/>
                    </a:lnTo>
                    <a:cubicBezTo>
                      <a:pt x="16251" y="17600"/>
                      <a:pt x="17563" y="16287"/>
                      <a:pt x="17563" y="14674"/>
                    </a:cubicBezTo>
                    <a:lnTo>
                      <a:pt x="17563" y="2965"/>
                    </a:lnTo>
                    <a:cubicBezTo>
                      <a:pt x="17563" y="1348"/>
                      <a:pt x="16254" y="0"/>
                      <a:pt x="1463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67" name="Google Shape;12612;p89">
              <a:extLst>
                <a:ext uri="{FF2B5EF4-FFF2-40B4-BE49-F238E27FC236}">
                  <a16:creationId xmlns:a16="http://schemas.microsoft.com/office/drawing/2014/main" id="{2052B678-81D6-21A3-4C59-653478A82EFB}"/>
                </a:ext>
              </a:extLst>
            </p:cNvPr>
            <p:cNvGrpSpPr/>
            <p:nvPr/>
          </p:nvGrpSpPr>
          <p:grpSpPr>
            <a:xfrm>
              <a:off x="5797695" y="5123204"/>
              <a:ext cx="620859" cy="620859"/>
              <a:chOff x="5566722" y="2571753"/>
              <a:chExt cx="417024" cy="417024"/>
            </a:xfrm>
            <a:grpFill/>
          </p:grpSpPr>
          <p:sp>
            <p:nvSpPr>
              <p:cNvPr id="95" name="Google Shape;12613;p89">
                <a:extLst>
                  <a:ext uri="{FF2B5EF4-FFF2-40B4-BE49-F238E27FC236}">
                    <a16:creationId xmlns:a16="http://schemas.microsoft.com/office/drawing/2014/main" id="{AA9411D2-9180-C467-3510-106D9267D84B}"/>
                  </a:ext>
                </a:extLst>
              </p:cNvPr>
              <p:cNvSpPr/>
              <p:nvPr/>
            </p:nvSpPr>
            <p:spPr>
              <a:xfrm>
                <a:off x="5566722" y="2571753"/>
                <a:ext cx="417024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19982" extrusionOk="0">
                    <a:moveTo>
                      <a:pt x="9990" y="1171"/>
                    </a:moveTo>
                    <a:cubicBezTo>
                      <a:pt x="14855" y="1171"/>
                      <a:pt x="18810" y="5127"/>
                      <a:pt x="18810" y="9991"/>
                    </a:cubicBezTo>
                    <a:cubicBezTo>
                      <a:pt x="18810" y="14854"/>
                      <a:pt x="14855" y="18810"/>
                      <a:pt x="9990" y="18810"/>
                    </a:cubicBezTo>
                    <a:cubicBezTo>
                      <a:pt x="5127" y="18810"/>
                      <a:pt x="1170" y="14854"/>
                      <a:pt x="1170" y="9991"/>
                    </a:cubicBezTo>
                    <a:cubicBezTo>
                      <a:pt x="1170" y="5127"/>
                      <a:pt x="5127" y="1171"/>
                      <a:pt x="9990" y="1171"/>
                    </a:cubicBezTo>
                    <a:close/>
                    <a:moveTo>
                      <a:pt x="9990" y="0"/>
                    </a:moveTo>
                    <a:cubicBezTo>
                      <a:pt x="4488" y="0"/>
                      <a:pt x="0" y="4490"/>
                      <a:pt x="0" y="9990"/>
                    </a:cubicBezTo>
                    <a:cubicBezTo>
                      <a:pt x="0" y="15493"/>
                      <a:pt x="4490" y="19981"/>
                      <a:pt x="9990" y="19981"/>
                    </a:cubicBezTo>
                    <a:cubicBezTo>
                      <a:pt x="15492" y="19981"/>
                      <a:pt x="19981" y="15491"/>
                      <a:pt x="19981" y="9990"/>
                    </a:cubicBezTo>
                    <a:cubicBezTo>
                      <a:pt x="19981" y="4488"/>
                      <a:pt x="15492" y="0"/>
                      <a:pt x="999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6" name="Google Shape;12614;p89">
                <a:extLst>
                  <a:ext uri="{FF2B5EF4-FFF2-40B4-BE49-F238E27FC236}">
                    <a16:creationId xmlns:a16="http://schemas.microsoft.com/office/drawing/2014/main" id="{40A1442D-4AE1-1A64-B279-F0F33CD9AC96}"/>
                  </a:ext>
                </a:extLst>
              </p:cNvPr>
              <p:cNvSpPr/>
              <p:nvPr/>
            </p:nvSpPr>
            <p:spPr>
              <a:xfrm>
                <a:off x="5653037" y="2658069"/>
                <a:ext cx="207719" cy="243052"/>
              </a:xfrm>
              <a:custGeom>
                <a:avLst/>
                <a:gdLst/>
                <a:ahLst/>
                <a:cxnLst/>
                <a:rect l="l" t="t" r="r" b="b"/>
                <a:pathLst>
                  <a:path w="9953" h="11646" extrusionOk="0">
                    <a:moveTo>
                      <a:pt x="8782" y="1300"/>
                    </a:moveTo>
                    <a:lnTo>
                      <a:pt x="8782" y="2448"/>
                    </a:lnTo>
                    <a:lnTo>
                      <a:pt x="4099" y="3384"/>
                    </a:lnTo>
                    <a:lnTo>
                      <a:pt x="4099" y="2236"/>
                    </a:lnTo>
                    <a:lnTo>
                      <a:pt x="8782" y="1300"/>
                    </a:lnTo>
                    <a:close/>
                    <a:moveTo>
                      <a:pt x="8782" y="7304"/>
                    </a:moveTo>
                    <a:lnTo>
                      <a:pt x="8782" y="8447"/>
                    </a:lnTo>
                    <a:cubicBezTo>
                      <a:pt x="8782" y="8766"/>
                      <a:pt x="8591" y="9047"/>
                      <a:pt x="8295" y="9165"/>
                    </a:cubicBezTo>
                    <a:cubicBezTo>
                      <a:pt x="8163" y="9218"/>
                      <a:pt x="7987" y="9306"/>
                      <a:pt x="7782" y="9306"/>
                    </a:cubicBezTo>
                    <a:cubicBezTo>
                      <a:pt x="7653" y="9306"/>
                      <a:pt x="7513" y="9271"/>
                      <a:pt x="7365" y="9171"/>
                    </a:cubicBezTo>
                    <a:cubicBezTo>
                      <a:pt x="6850" y="8824"/>
                      <a:pt x="6937" y="8042"/>
                      <a:pt x="7512" y="7812"/>
                    </a:cubicBezTo>
                    <a:lnTo>
                      <a:pt x="8782" y="7304"/>
                    </a:lnTo>
                    <a:close/>
                    <a:moveTo>
                      <a:pt x="2928" y="8475"/>
                    </a:moveTo>
                    <a:lnTo>
                      <a:pt x="2928" y="9618"/>
                    </a:lnTo>
                    <a:cubicBezTo>
                      <a:pt x="2928" y="9937"/>
                      <a:pt x="2737" y="10218"/>
                      <a:pt x="2442" y="10336"/>
                    </a:cubicBezTo>
                    <a:cubicBezTo>
                      <a:pt x="2308" y="10389"/>
                      <a:pt x="2132" y="10476"/>
                      <a:pt x="1928" y="10476"/>
                    </a:cubicBezTo>
                    <a:cubicBezTo>
                      <a:pt x="1799" y="10476"/>
                      <a:pt x="1659" y="10442"/>
                      <a:pt x="1511" y="10342"/>
                    </a:cubicBezTo>
                    <a:cubicBezTo>
                      <a:pt x="996" y="9993"/>
                      <a:pt x="1083" y="9213"/>
                      <a:pt x="1658" y="8983"/>
                    </a:cubicBezTo>
                    <a:lnTo>
                      <a:pt x="2928" y="8475"/>
                    </a:lnTo>
                    <a:close/>
                    <a:moveTo>
                      <a:pt x="9369" y="1"/>
                    </a:moveTo>
                    <a:cubicBezTo>
                      <a:pt x="9330" y="1"/>
                      <a:pt x="9291" y="4"/>
                      <a:pt x="9252" y="12"/>
                    </a:cubicBezTo>
                    <a:lnTo>
                      <a:pt x="3399" y="1182"/>
                    </a:lnTo>
                    <a:cubicBezTo>
                      <a:pt x="3124" y="1237"/>
                      <a:pt x="2928" y="1477"/>
                      <a:pt x="2928" y="1757"/>
                    </a:cubicBezTo>
                    <a:lnTo>
                      <a:pt x="2928" y="7214"/>
                    </a:lnTo>
                    <a:lnTo>
                      <a:pt x="1223" y="7897"/>
                    </a:lnTo>
                    <a:cubicBezTo>
                      <a:pt x="480" y="8192"/>
                      <a:pt x="0" y="8902"/>
                      <a:pt x="0" y="9701"/>
                    </a:cubicBezTo>
                    <a:cubicBezTo>
                      <a:pt x="0" y="10782"/>
                      <a:pt x="880" y="11645"/>
                      <a:pt x="1944" y="11645"/>
                    </a:cubicBezTo>
                    <a:cubicBezTo>
                      <a:pt x="2362" y="11645"/>
                      <a:pt x="2624" y="11523"/>
                      <a:pt x="2877" y="11423"/>
                    </a:cubicBezTo>
                    <a:cubicBezTo>
                      <a:pt x="3618" y="11125"/>
                      <a:pt x="4099" y="10418"/>
                      <a:pt x="4099" y="9618"/>
                    </a:cubicBezTo>
                    <a:lnTo>
                      <a:pt x="4099" y="4578"/>
                    </a:lnTo>
                    <a:lnTo>
                      <a:pt x="8782" y="3641"/>
                    </a:lnTo>
                    <a:lnTo>
                      <a:pt x="8782" y="6043"/>
                    </a:lnTo>
                    <a:lnTo>
                      <a:pt x="7076" y="6726"/>
                    </a:lnTo>
                    <a:cubicBezTo>
                      <a:pt x="6335" y="7023"/>
                      <a:pt x="5854" y="7731"/>
                      <a:pt x="5854" y="8530"/>
                    </a:cubicBezTo>
                    <a:cubicBezTo>
                      <a:pt x="5854" y="9611"/>
                      <a:pt x="6733" y="10476"/>
                      <a:pt x="7798" y="10476"/>
                    </a:cubicBezTo>
                    <a:cubicBezTo>
                      <a:pt x="8216" y="10476"/>
                      <a:pt x="8477" y="10354"/>
                      <a:pt x="8730" y="10251"/>
                    </a:cubicBezTo>
                    <a:cubicBezTo>
                      <a:pt x="9473" y="9956"/>
                      <a:pt x="9953" y="9247"/>
                      <a:pt x="9953" y="8447"/>
                    </a:cubicBezTo>
                    <a:lnTo>
                      <a:pt x="9953" y="586"/>
                    </a:lnTo>
                    <a:cubicBezTo>
                      <a:pt x="9953" y="410"/>
                      <a:pt x="9873" y="244"/>
                      <a:pt x="9739" y="133"/>
                    </a:cubicBezTo>
                    <a:cubicBezTo>
                      <a:pt x="9633" y="47"/>
                      <a:pt x="9503" y="1"/>
                      <a:pt x="936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68" name="Google Shape;12615;p89">
              <a:extLst>
                <a:ext uri="{FF2B5EF4-FFF2-40B4-BE49-F238E27FC236}">
                  <a16:creationId xmlns:a16="http://schemas.microsoft.com/office/drawing/2014/main" id="{48D8CB5F-AAC1-7DCF-98A4-CAF794BB262C}"/>
                </a:ext>
              </a:extLst>
            </p:cNvPr>
            <p:cNvGrpSpPr/>
            <p:nvPr/>
          </p:nvGrpSpPr>
          <p:grpSpPr>
            <a:xfrm>
              <a:off x="6736981" y="5279039"/>
              <a:ext cx="620845" cy="309187"/>
              <a:chOff x="6090251" y="2676413"/>
              <a:chExt cx="417014" cy="207677"/>
            </a:xfrm>
            <a:grpFill/>
          </p:grpSpPr>
          <p:sp>
            <p:nvSpPr>
              <p:cNvPr id="91" name="Google Shape;12616;p89">
                <a:extLst>
                  <a:ext uri="{FF2B5EF4-FFF2-40B4-BE49-F238E27FC236}">
                    <a16:creationId xmlns:a16="http://schemas.microsoft.com/office/drawing/2014/main" id="{6AFBCD42-52FE-C324-0570-DBC3413829B2}"/>
                  </a:ext>
                </a:extLst>
              </p:cNvPr>
              <p:cNvSpPr/>
              <p:nvPr/>
            </p:nvSpPr>
            <p:spPr>
              <a:xfrm>
                <a:off x="6237672" y="2725248"/>
                <a:ext cx="61086" cy="158842"/>
              </a:xfrm>
              <a:custGeom>
                <a:avLst/>
                <a:gdLst/>
                <a:ahLst/>
                <a:cxnLst/>
                <a:rect l="l" t="t" r="r" b="b"/>
                <a:pathLst>
                  <a:path w="2927" h="7611" extrusionOk="0">
                    <a:moveTo>
                      <a:pt x="1463" y="1172"/>
                    </a:moveTo>
                    <a:cubicBezTo>
                      <a:pt x="1624" y="1172"/>
                      <a:pt x="1757" y="1303"/>
                      <a:pt x="1757" y="1465"/>
                    </a:cubicBezTo>
                    <a:lnTo>
                      <a:pt x="1757" y="6148"/>
                    </a:lnTo>
                    <a:cubicBezTo>
                      <a:pt x="1757" y="6309"/>
                      <a:pt x="1624" y="6440"/>
                      <a:pt x="1463" y="6440"/>
                    </a:cubicBezTo>
                    <a:cubicBezTo>
                      <a:pt x="1302" y="6440"/>
                      <a:pt x="1171" y="6309"/>
                      <a:pt x="1171" y="6148"/>
                    </a:cubicBezTo>
                    <a:lnTo>
                      <a:pt x="1171" y="1465"/>
                    </a:lnTo>
                    <a:cubicBezTo>
                      <a:pt x="1171" y="1303"/>
                      <a:pt x="1302" y="1172"/>
                      <a:pt x="1463" y="1172"/>
                    </a:cubicBezTo>
                    <a:close/>
                    <a:moveTo>
                      <a:pt x="1463" y="1"/>
                    </a:moveTo>
                    <a:cubicBezTo>
                      <a:pt x="657" y="1"/>
                      <a:pt x="0" y="657"/>
                      <a:pt x="0" y="1465"/>
                    </a:cubicBezTo>
                    <a:lnTo>
                      <a:pt x="0" y="6148"/>
                    </a:lnTo>
                    <a:cubicBezTo>
                      <a:pt x="0" y="6955"/>
                      <a:pt x="657" y="7611"/>
                      <a:pt x="1463" y="7611"/>
                    </a:cubicBezTo>
                    <a:cubicBezTo>
                      <a:pt x="2270" y="7611"/>
                      <a:pt x="2926" y="6955"/>
                      <a:pt x="2926" y="6148"/>
                    </a:cubicBezTo>
                    <a:lnTo>
                      <a:pt x="2926" y="1465"/>
                    </a:lnTo>
                    <a:cubicBezTo>
                      <a:pt x="2926" y="657"/>
                      <a:pt x="2270" y="1"/>
                      <a:pt x="146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2" name="Google Shape;12617;p89">
                <a:extLst>
                  <a:ext uri="{FF2B5EF4-FFF2-40B4-BE49-F238E27FC236}">
                    <a16:creationId xmlns:a16="http://schemas.microsoft.com/office/drawing/2014/main" id="{D3BE63D4-FDBC-C1C6-5966-386F03D649CA}"/>
                  </a:ext>
                </a:extLst>
              </p:cNvPr>
              <p:cNvSpPr/>
              <p:nvPr/>
            </p:nvSpPr>
            <p:spPr>
              <a:xfrm>
                <a:off x="6446178" y="2761915"/>
                <a:ext cx="61086" cy="61086"/>
              </a:xfrm>
              <a:custGeom>
                <a:avLst/>
                <a:gdLst/>
                <a:ahLst/>
                <a:cxnLst/>
                <a:rect l="l" t="t" r="r" b="b"/>
                <a:pathLst>
                  <a:path w="2927" h="2927" extrusionOk="0">
                    <a:moveTo>
                      <a:pt x="1464" y="1171"/>
                    </a:moveTo>
                    <a:cubicBezTo>
                      <a:pt x="1625" y="1171"/>
                      <a:pt x="1756" y="1302"/>
                      <a:pt x="1756" y="1463"/>
                    </a:cubicBezTo>
                    <a:cubicBezTo>
                      <a:pt x="1756" y="1626"/>
                      <a:pt x="1625" y="1757"/>
                      <a:pt x="1464" y="1757"/>
                    </a:cubicBezTo>
                    <a:cubicBezTo>
                      <a:pt x="1303" y="1757"/>
                      <a:pt x="1170" y="1626"/>
                      <a:pt x="1170" y="1463"/>
                    </a:cubicBezTo>
                    <a:cubicBezTo>
                      <a:pt x="1170" y="1302"/>
                      <a:pt x="1303" y="1171"/>
                      <a:pt x="1464" y="1171"/>
                    </a:cubicBezTo>
                    <a:close/>
                    <a:moveTo>
                      <a:pt x="1464" y="0"/>
                    </a:moveTo>
                    <a:cubicBezTo>
                      <a:pt x="657" y="0"/>
                      <a:pt x="1" y="657"/>
                      <a:pt x="1" y="1463"/>
                    </a:cubicBezTo>
                    <a:cubicBezTo>
                      <a:pt x="1" y="2270"/>
                      <a:pt x="657" y="2926"/>
                      <a:pt x="1464" y="2926"/>
                    </a:cubicBezTo>
                    <a:cubicBezTo>
                      <a:pt x="2270" y="2926"/>
                      <a:pt x="2927" y="2270"/>
                      <a:pt x="2927" y="1463"/>
                    </a:cubicBezTo>
                    <a:cubicBezTo>
                      <a:pt x="2927" y="657"/>
                      <a:pt x="2270" y="0"/>
                      <a:pt x="146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3" name="Google Shape;12618;p89">
                <a:extLst>
                  <a:ext uri="{FF2B5EF4-FFF2-40B4-BE49-F238E27FC236}">
                    <a16:creationId xmlns:a16="http://schemas.microsoft.com/office/drawing/2014/main" id="{10BFAD12-1B23-E2EF-08CD-2F542444E836}"/>
                  </a:ext>
                </a:extLst>
              </p:cNvPr>
              <p:cNvSpPr/>
              <p:nvPr/>
            </p:nvSpPr>
            <p:spPr>
              <a:xfrm>
                <a:off x="6311758" y="2676413"/>
                <a:ext cx="135446" cy="207677"/>
              </a:xfrm>
              <a:custGeom>
                <a:avLst/>
                <a:gdLst/>
                <a:ahLst/>
                <a:cxnLst/>
                <a:rect l="l" t="t" r="r" b="b"/>
                <a:pathLst>
                  <a:path w="6490" h="9951" extrusionOk="0">
                    <a:moveTo>
                      <a:pt x="1466" y="1171"/>
                    </a:moveTo>
                    <a:cubicBezTo>
                      <a:pt x="1627" y="1171"/>
                      <a:pt x="1757" y="1302"/>
                      <a:pt x="1757" y="1463"/>
                    </a:cubicBezTo>
                    <a:lnTo>
                      <a:pt x="1757" y="6026"/>
                    </a:lnTo>
                    <a:lnTo>
                      <a:pt x="4186" y="3598"/>
                    </a:lnTo>
                    <a:cubicBezTo>
                      <a:pt x="4243" y="3541"/>
                      <a:pt x="4318" y="3512"/>
                      <a:pt x="4392" y="3512"/>
                    </a:cubicBezTo>
                    <a:cubicBezTo>
                      <a:pt x="4467" y="3512"/>
                      <a:pt x="4542" y="3541"/>
                      <a:pt x="4598" y="3598"/>
                    </a:cubicBezTo>
                    <a:cubicBezTo>
                      <a:pt x="4713" y="3712"/>
                      <a:pt x="4713" y="3897"/>
                      <a:pt x="4598" y="4012"/>
                    </a:cubicBezTo>
                    <a:lnTo>
                      <a:pt x="3247" y="5364"/>
                    </a:lnTo>
                    <a:lnTo>
                      <a:pt x="5221" y="8325"/>
                    </a:lnTo>
                    <a:cubicBezTo>
                      <a:pt x="5280" y="8414"/>
                      <a:pt x="5274" y="8500"/>
                      <a:pt x="5265" y="8546"/>
                    </a:cubicBezTo>
                    <a:cubicBezTo>
                      <a:pt x="5257" y="8591"/>
                      <a:pt x="5228" y="8674"/>
                      <a:pt x="5140" y="8732"/>
                    </a:cubicBezTo>
                    <a:cubicBezTo>
                      <a:pt x="5090" y="8764"/>
                      <a:pt x="5037" y="8780"/>
                      <a:pt x="4979" y="8780"/>
                    </a:cubicBezTo>
                    <a:cubicBezTo>
                      <a:pt x="4880" y="8780"/>
                      <a:pt x="4788" y="8732"/>
                      <a:pt x="4735" y="8651"/>
                    </a:cubicBezTo>
                    <a:lnTo>
                      <a:pt x="2824" y="5787"/>
                    </a:lnTo>
                    <a:lnTo>
                      <a:pt x="1757" y="6853"/>
                    </a:lnTo>
                    <a:lnTo>
                      <a:pt x="1757" y="8488"/>
                    </a:lnTo>
                    <a:cubicBezTo>
                      <a:pt x="1757" y="8649"/>
                      <a:pt x="1627" y="8782"/>
                      <a:pt x="1466" y="8782"/>
                    </a:cubicBezTo>
                    <a:cubicBezTo>
                      <a:pt x="1305" y="8782"/>
                      <a:pt x="1172" y="8649"/>
                      <a:pt x="1172" y="8488"/>
                    </a:cubicBezTo>
                    <a:lnTo>
                      <a:pt x="1172" y="1463"/>
                    </a:lnTo>
                    <a:cubicBezTo>
                      <a:pt x="1172" y="1302"/>
                      <a:pt x="1305" y="1171"/>
                      <a:pt x="1466" y="1171"/>
                    </a:cubicBezTo>
                    <a:close/>
                    <a:moveTo>
                      <a:pt x="1466" y="0"/>
                    </a:moveTo>
                    <a:cubicBezTo>
                      <a:pt x="659" y="0"/>
                      <a:pt x="1" y="657"/>
                      <a:pt x="1" y="1463"/>
                    </a:cubicBezTo>
                    <a:lnTo>
                      <a:pt x="1" y="8488"/>
                    </a:lnTo>
                    <a:cubicBezTo>
                      <a:pt x="1" y="9295"/>
                      <a:pt x="659" y="9951"/>
                      <a:pt x="1466" y="9951"/>
                    </a:cubicBezTo>
                    <a:cubicBezTo>
                      <a:pt x="2272" y="9951"/>
                      <a:pt x="2929" y="9295"/>
                      <a:pt x="2929" y="8488"/>
                    </a:cubicBezTo>
                    <a:lnTo>
                      <a:pt x="2929" y="8053"/>
                    </a:lnTo>
                    <a:lnTo>
                      <a:pt x="3760" y="9300"/>
                    </a:lnTo>
                    <a:cubicBezTo>
                      <a:pt x="4032" y="9709"/>
                      <a:pt x="4487" y="9951"/>
                      <a:pt x="4979" y="9951"/>
                    </a:cubicBezTo>
                    <a:cubicBezTo>
                      <a:pt x="5269" y="9951"/>
                      <a:pt x="5548" y="9866"/>
                      <a:pt x="5789" y="9705"/>
                    </a:cubicBezTo>
                    <a:cubicBezTo>
                      <a:pt x="6114" y="9489"/>
                      <a:pt x="6336" y="9158"/>
                      <a:pt x="6413" y="8775"/>
                    </a:cubicBezTo>
                    <a:cubicBezTo>
                      <a:pt x="6490" y="8391"/>
                      <a:pt x="6412" y="8001"/>
                      <a:pt x="6196" y="7676"/>
                    </a:cubicBezTo>
                    <a:lnTo>
                      <a:pt x="4754" y="5512"/>
                    </a:lnTo>
                    <a:lnTo>
                      <a:pt x="5426" y="4840"/>
                    </a:lnTo>
                    <a:cubicBezTo>
                      <a:pt x="5998" y="4269"/>
                      <a:pt x="5998" y="3340"/>
                      <a:pt x="5426" y="2771"/>
                    </a:cubicBezTo>
                    <a:cubicBezTo>
                      <a:pt x="5142" y="2485"/>
                      <a:pt x="4767" y="2342"/>
                      <a:pt x="4392" y="2342"/>
                    </a:cubicBezTo>
                    <a:cubicBezTo>
                      <a:pt x="4017" y="2342"/>
                      <a:pt x="3642" y="2485"/>
                      <a:pt x="3357" y="2771"/>
                    </a:cubicBezTo>
                    <a:lnTo>
                      <a:pt x="2929" y="3199"/>
                    </a:lnTo>
                    <a:lnTo>
                      <a:pt x="2929" y="1463"/>
                    </a:lnTo>
                    <a:cubicBezTo>
                      <a:pt x="2929" y="657"/>
                      <a:pt x="2272" y="0"/>
                      <a:pt x="14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4" name="Google Shape;12619;p89">
                <a:extLst>
                  <a:ext uri="{FF2B5EF4-FFF2-40B4-BE49-F238E27FC236}">
                    <a16:creationId xmlns:a16="http://schemas.microsoft.com/office/drawing/2014/main" id="{79E96532-730C-E7C4-C4C1-45BA61AE9F96}"/>
                  </a:ext>
                </a:extLst>
              </p:cNvPr>
              <p:cNvSpPr/>
              <p:nvPr/>
            </p:nvSpPr>
            <p:spPr>
              <a:xfrm>
                <a:off x="6090251" y="2676413"/>
                <a:ext cx="135405" cy="207677"/>
              </a:xfrm>
              <a:custGeom>
                <a:avLst/>
                <a:gdLst/>
                <a:ahLst/>
                <a:cxnLst/>
                <a:rect l="l" t="t" r="r" b="b"/>
                <a:pathLst>
                  <a:path w="6488" h="9951" extrusionOk="0">
                    <a:moveTo>
                      <a:pt x="1464" y="1171"/>
                    </a:moveTo>
                    <a:cubicBezTo>
                      <a:pt x="1625" y="1171"/>
                      <a:pt x="1757" y="1302"/>
                      <a:pt x="1757" y="1463"/>
                    </a:cubicBezTo>
                    <a:lnTo>
                      <a:pt x="1757" y="6026"/>
                    </a:lnTo>
                    <a:lnTo>
                      <a:pt x="4184" y="3598"/>
                    </a:lnTo>
                    <a:cubicBezTo>
                      <a:pt x="4241" y="3541"/>
                      <a:pt x="4316" y="3512"/>
                      <a:pt x="4391" y="3512"/>
                    </a:cubicBezTo>
                    <a:cubicBezTo>
                      <a:pt x="4466" y="3512"/>
                      <a:pt x="4541" y="3541"/>
                      <a:pt x="4598" y="3598"/>
                    </a:cubicBezTo>
                    <a:cubicBezTo>
                      <a:pt x="4712" y="3712"/>
                      <a:pt x="4712" y="3897"/>
                      <a:pt x="4598" y="4012"/>
                    </a:cubicBezTo>
                    <a:lnTo>
                      <a:pt x="3245" y="5364"/>
                    </a:lnTo>
                    <a:lnTo>
                      <a:pt x="5219" y="8325"/>
                    </a:lnTo>
                    <a:cubicBezTo>
                      <a:pt x="5278" y="8414"/>
                      <a:pt x="5272" y="8500"/>
                      <a:pt x="5264" y="8546"/>
                    </a:cubicBezTo>
                    <a:cubicBezTo>
                      <a:pt x="5255" y="8591"/>
                      <a:pt x="5226" y="8674"/>
                      <a:pt x="5138" y="8732"/>
                    </a:cubicBezTo>
                    <a:cubicBezTo>
                      <a:pt x="5090" y="8764"/>
                      <a:pt x="5035" y="8780"/>
                      <a:pt x="4977" y="8780"/>
                    </a:cubicBezTo>
                    <a:cubicBezTo>
                      <a:pt x="4878" y="8780"/>
                      <a:pt x="4788" y="8732"/>
                      <a:pt x="4733" y="8651"/>
                    </a:cubicBezTo>
                    <a:lnTo>
                      <a:pt x="2824" y="5787"/>
                    </a:lnTo>
                    <a:lnTo>
                      <a:pt x="1757" y="6853"/>
                    </a:lnTo>
                    <a:lnTo>
                      <a:pt x="1757" y="8488"/>
                    </a:lnTo>
                    <a:cubicBezTo>
                      <a:pt x="1757" y="8649"/>
                      <a:pt x="1625" y="8782"/>
                      <a:pt x="1464" y="8782"/>
                    </a:cubicBezTo>
                    <a:cubicBezTo>
                      <a:pt x="1303" y="8782"/>
                      <a:pt x="1172" y="8649"/>
                      <a:pt x="1172" y="8488"/>
                    </a:cubicBezTo>
                    <a:lnTo>
                      <a:pt x="1172" y="1463"/>
                    </a:lnTo>
                    <a:cubicBezTo>
                      <a:pt x="1172" y="1302"/>
                      <a:pt x="1303" y="1171"/>
                      <a:pt x="1464" y="1171"/>
                    </a:cubicBezTo>
                    <a:close/>
                    <a:moveTo>
                      <a:pt x="1464" y="0"/>
                    </a:moveTo>
                    <a:cubicBezTo>
                      <a:pt x="657" y="0"/>
                      <a:pt x="1" y="657"/>
                      <a:pt x="1" y="1463"/>
                    </a:cubicBezTo>
                    <a:lnTo>
                      <a:pt x="1" y="8488"/>
                    </a:lnTo>
                    <a:cubicBezTo>
                      <a:pt x="1" y="9295"/>
                      <a:pt x="657" y="9951"/>
                      <a:pt x="1464" y="9951"/>
                    </a:cubicBezTo>
                    <a:cubicBezTo>
                      <a:pt x="2270" y="9951"/>
                      <a:pt x="2927" y="9295"/>
                      <a:pt x="2927" y="8488"/>
                    </a:cubicBezTo>
                    <a:lnTo>
                      <a:pt x="2927" y="8053"/>
                    </a:lnTo>
                    <a:lnTo>
                      <a:pt x="3758" y="9300"/>
                    </a:lnTo>
                    <a:cubicBezTo>
                      <a:pt x="4031" y="9709"/>
                      <a:pt x="4485" y="9951"/>
                      <a:pt x="4977" y="9951"/>
                    </a:cubicBezTo>
                    <a:cubicBezTo>
                      <a:pt x="5267" y="9951"/>
                      <a:pt x="5548" y="9866"/>
                      <a:pt x="5787" y="9705"/>
                    </a:cubicBezTo>
                    <a:cubicBezTo>
                      <a:pt x="6113" y="9489"/>
                      <a:pt x="6336" y="9158"/>
                      <a:pt x="6412" y="8775"/>
                    </a:cubicBezTo>
                    <a:cubicBezTo>
                      <a:pt x="6488" y="8391"/>
                      <a:pt x="6410" y="8001"/>
                      <a:pt x="6194" y="7676"/>
                    </a:cubicBezTo>
                    <a:lnTo>
                      <a:pt x="4752" y="5512"/>
                    </a:lnTo>
                    <a:lnTo>
                      <a:pt x="5426" y="4840"/>
                    </a:lnTo>
                    <a:cubicBezTo>
                      <a:pt x="5996" y="4269"/>
                      <a:pt x="5996" y="3340"/>
                      <a:pt x="5426" y="2771"/>
                    </a:cubicBezTo>
                    <a:cubicBezTo>
                      <a:pt x="5141" y="2485"/>
                      <a:pt x="4766" y="2342"/>
                      <a:pt x="4391" y="2342"/>
                    </a:cubicBezTo>
                    <a:cubicBezTo>
                      <a:pt x="4016" y="2342"/>
                      <a:pt x="3641" y="2485"/>
                      <a:pt x="3357" y="2771"/>
                    </a:cubicBezTo>
                    <a:lnTo>
                      <a:pt x="2927" y="3199"/>
                    </a:lnTo>
                    <a:lnTo>
                      <a:pt x="2927" y="1463"/>
                    </a:lnTo>
                    <a:cubicBezTo>
                      <a:pt x="2927" y="657"/>
                      <a:pt x="2270" y="0"/>
                      <a:pt x="146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69" name="Google Shape;12620;p89">
              <a:extLst>
                <a:ext uri="{FF2B5EF4-FFF2-40B4-BE49-F238E27FC236}">
                  <a16:creationId xmlns:a16="http://schemas.microsoft.com/office/drawing/2014/main" id="{87495F1F-4A5A-DC46-23E2-30765F2970D6}"/>
                </a:ext>
              </a:extLst>
            </p:cNvPr>
            <p:cNvGrpSpPr/>
            <p:nvPr/>
          </p:nvGrpSpPr>
          <p:grpSpPr>
            <a:xfrm>
              <a:off x="8615531" y="5123204"/>
              <a:ext cx="620859" cy="620859"/>
              <a:chOff x="7137330" y="2571753"/>
              <a:chExt cx="417024" cy="417024"/>
            </a:xfrm>
            <a:grpFill/>
          </p:grpSpPr>
          <p:sp>
            <p:nvSpPr>
              <p:cNvPr id="88" name="Google Shape;12621;p89">
                <a:extLst>
                  <a:ext uri="{FF2B5EF4-FFF2-40B4-BE49-F238E27FC236}">
                    <a16:creationId xmlns:a16="http://schemas.microsoft.com/office/drawing/2014/main" id="{A8B860FB-2441-F35F-9841-BF9F43590195}"/>
                  </a:ext>
                </a:extLst>
              </p:cNvPr>
              <p:cNvSpPr/>
              <p:nvPr/>
            </p:nvSpPr>
            <p:spPr>
              <a:xfrm>
                <a:off x="7235854" y="2645840"/>
                <a:ext cx="219949" cy="268826"/>
              </a:xfrm>
              <a:custGeom>
                <a:avLst/>
                <a:gdLst/>
                <a:ahLst/>
                <a:cxnLst/>
                <a:rect l="l" t="t" r="r" b="b"/>
                <a:pathLst>
                  <a:path w="10539" h="12881" extrusionOk="0">
                    <a:moveTo>
                      <a:pt x="5271" y="1172"/>
                    </a:moveTo>
                    <a:cubicBezTo>
                      <a:pt x="7530" y="1172"/>
                      <a:pt x="9368" y="3010"/>
                      <a:pt x="9368" y="5270"/>
                    </a:cubicBezTo>
                    <a:cubicBezTo>
                      <a:pt x="9368" y="6273"/>
                      <a:pt x="8717" y="7797"/>
                      <a:pt x="7624" y="9343"/>
                    </a:cubicBezTo>
                    <a:cubicBezTo>
                      <a:pt x="6513" y="10917"/>
                      <a:pt x="5536" y="11665"/>
                      <a:pt x="5271" y="11708"/>
                    </a:cubicBezTo>
                    <a:cubicBezTo>
                      <a:pt x="5004" y="11665"/>
                      <a:pt x="4029" y="10917"/>
                      <a:pt x="2916" y="9343"/>
                    </a:cubicBezTo>
                    <a:cubicBezTo>
                      <a:pt x="1825" y="7797"/>
                      <a:pt x="1172" y="6273"/>
                      <a:pt x="1172" y="5270"/>
                    </a:cubicBezTo>
                    <a:cubicBezTo>
                      <a:pt x="1172" y="3010"/>
                      <a:pt x="3010" y="1172"/>
                      <a:pt x="5271" y="1172"/>
                    </a:cubicBezTo>
                    <a:close/>
                    <a:moveTo>
                      <a:pt x="5271" y="1"/>
                    </a:moveTo>
                    <a:cubicBezTo>
                      <a:pt x="2366" y="1"/>
                      <a:pt x="1" y="2364"/>
                      <a:pt x="1" y="5270"/>
                    </a:cubicBezTo>
                    <a:cubicBezTo>
                      <a:pt x="1" y="7084"/>
                      <a:pt x="1409" y="9247"/>
                      <a:pt x="2014" y="10093"/>
                    </a:cubicBezTo>
                    <a:cubicBezTo>
                      <a:pt x="2481" y="10747"/>
                      <a:pt x="4098" y="12881"/>
                      <a:pt x="5271" y="12881"/>
                    </a:cubicBezTo>
                    <a:cubicBezTo>
                      <a:pt x="6444" y="12881"/>
                      <a:pt x="8059" y="10747"/>
                      <a:pt x="8528" y="10093"/>
                    </a:cubicBezTo>
                    <a:cubicBezTo>
                      <a:pt x="9133" y="9247"/>
                      <a:pt x="10539" y="7084"/>
                      <a:pt x="10539" y="5270"/>
                    </a:cubicBezTo>
                    <a:cubicBezTo>
                      <a:pt x="10539" y="2364"/>
                      <a:pt x="8175" y="1"/>
                      <a:pt x="527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9" name="Google Shape;12622;p89">
                <a:extLst>
                  <a:ext uri="{FF2B5EF4-FFF2-40B4-BE49-F238E27FC236}">
                    <a16:creationId xmlns:a16="http://schemas.microsoft.com/office/drawing/2014/main" id="{75502F8E-4FE0-F378-4756-65B99C065798}"/>
                  </a:ext>
                </a:extLst>
              </p:cNvPr>
              <p:cNvSpPr/>
              <p:nvPr/>
            </p:nvSpPr>
            <p:spPr>
              <a:xfrm>
                <a:off x="7137330" y="2571753"/>
                <a:ext cx="417024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19982" extrusionOk="0">
                    <a:moveTo>
                      <a:pt x="9992" y="1171"/>
                    </a:moveTo>
                    <a:cubicBezTo>
                      <a:pt x="14855" y="1171"/>
                      <a:pt x="18812" y="5127"/>
                      <a:pt x="18812" y="9991"/>
                    </a:cubicBezTo>
                    <a:cubicBezTo>
                      <a:pt x="18812" y="14854"/>
                      <a:pt x="14855" y="18810"/>
                      <a:pt x="9992" y="18810"/>
                    </a:cubicBezTo>
                    <a:cubicBezTo>
                      <a:pt x="5127" y="18810"/>
                      <a:pt x="1171" y="14854"/>
                      <a:pt x="1171" y="9991"/>
                    </a:cubicBezTo>
                    <a:cubicBezTo>
                      <a:pt x="1171" y="5127"/>
                      <a:pt x="5127" y="1171"/>
                      <a:pt x="9992" y="1171"/>
                    </a:cubicBezTo>
                    <a:close/>
                    <a:moveTo>
                      <a:pt x="9992" y="0"/>
                    </a:moveTo>
                    <a:cubicBezTo>
                      <a:pt x="4490" y="0"/>
                      <a:pt x="0" y="4490"/>
                      <a:pt x="0" y="9990"/>
                    </a:cubicBezTo>
                    <a:cubicBezTo>
                      <a:pt x="0" y="15491"/>
                      <a:pt x="4490" y="19981"/>
                      <a:pt x="9992" y="19981"/>
                    </a:cubicBezTo>
                    <a:cubicBezTo>
                      <a:pt x="15493" y="19981"/>
                      <a:pt x="19981" y="15491"/>
                      <a:pt x="19981" y="9990"/>
                    </a:cubicBezTo>
                    <a:cubicBezTo>
                      <a:pt x="19981" y="4488"/>
                      <a:pt x="15492" y="0"/>
                      <a:pt x="99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0" name="Google Shape;12623;p89">
                <a:extLst>
                  <a:ext uri="{FF2B5EF4-FFF2-40B4-BE49-F238E27FC236}">
                    <a16:creationId xmlns:a16="http://schemas.microsoft.com/office/drawing/2014/main" id="{CBFB7241-11B8-4D17-6D73-DB2775AC72B4}"/>
                  </a:ext>
                </a:extLst>
              </p:cNvPr>
              <p:cNvSpPr/>
              <p:nvPr/>
            </p:nvSpPr>
            <p:spPr>
              <a:xfrm>
                <a:off x="7284751" y="2694716"/>
                <a:ext cx="122173" cy="122194"/>
              </a:xfrm>
              <a:custGeom>
                <a:avLst/>
                <a:gdLst/>
                <a:ahLst/>
                <a:cxnLst/>
                <a:rect l="l" t="t" r="r" b="b"/>
                <a:pathLst>
                  <a:path w="5854" h="5855" extrusionOk="0">
                    <a:moveTo>
                      <a:pt x="2928" y="1172"/>
                    </a:moveTo>
                    <a:cubicBezTo>
                      <a:pt x="3895" y="1172"/>
                      <a:pt x="4684" y="1959"/>
                      <a:pt x="4684" y="2928"/>
                    </a:cubicBezTo>
                    <a:cubicBezTo>
                      <a:pt x="4684" y="3896"/>
                      <a:pt x="3895" y="4683"/>
                      <a:pt x="2928" y="4683"/>
                    </a:cubicBezTo>
                    <a:cubicBezTo>
                      <a:pt x="1958" y="4683"/>
                      <a:pt x="1171" y="3896"/>
                      <a:pt x="1171" y="2928"/>
                    </a:cubicBezTo>
                    <a:cubicBezTo>
                      <a:pt x="2139" y="2928"/>
                      <a:pt x="2928" y="2139"/>
                      <a:pt x="2928" y="1172"/>
                    </a:cubicBezTo>
                    <a:close/>
                    <a:moveTo>
                      <a:pt x="2928" y="1"/>
                    </a:moveTo>
                    <a:cubicBezTo>
                      <a:pt x="2655" y="1"/>
                      <a:pt x="2374" y="47"/>
                      <a:pt x="2066" y="142"/>
                    </a:cubicBezTo>
                    <a:cubicBezTo>
                      <a:pt x="1732" y="245"/>
                      <a:pt x="1562" y="616"/>
                      <a:pt x="1704" y="936"/>
                    </a:cubicBezTo>
                    <a:cubicBezTo>
                      <a:pt x="1885" y="1345"/>
                      <a:pt x="1569" y="1756"/>
                      <a:pt x="1177" y="1756"/>
                    </a:cubicBezTo>
                    <a:cubicBezTo>
                      <a:pt x="1099" y="1756"/>
                      <a:pt x="1018" y="1740"/>
                      <a:pt x="938" y="1704"/>
                    </a:cubicBezTo>
                    <a:cubicBezTo>
                      <a:pt x="860" y="1670"/>
                      <a:pt x="780" y="1654"/>
                      <a:pt x="701" y="1654"/>
                    </a:cubicBezTo>
                    <a:cubicBezTo>
                      <a:pt x="453" y="1654"/>
                      <a:pt x="219" y="1813"/>
                      <a:pt x="142" y="2067"/>
                    </a:cubicBezTo>
                    <a:cubicBezTo>
                      <a:pt x="46" y="2373"/>
                      <a:pt x="0" y="2656"/>
                      <a:pt x="0" y="2928"/>
                    </a:cubicBezTo>
                    <a:cubicBezTo>
                      <a:pt x="0" y="4542"/>
                      <a:pt x="1313" y="5854"/>
                      <a:pt x="2928" y="5854"/>
                    </a:cubicBezTo>
                    <a:cubicBezTo>
                      <a:pt x="4541" y="5854"/>
                      <a:pt x="5854" y="4542"/>
                      <a:pt x="5854" y="2928"/>
                    </a:cubicBezTo>
                    <a:cubicBezTo>
                      <a:pt x="5854" y="1313"/>
                      <a:pt x="4541" y="1"/>
                      <a:pt x="292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70" name="Google Shape;12624;p89">
              <a:extLst>
                <a:ext uri="{FF2B5EF4-FFF2-40B4-BE49-F238E27FC236}">
                  <a16:creationId xmlns:a16="http://schemas.microsoft.com/office/drawing/2014/main" id="{0CC3018E-1523-74DD-6F6A-4B712DD6EB23}"/>
                </a:ext>
              </a:extLst>
            </p:cNvPr>
            <p:cNvGrpSpPr/>
            <p:nvPr/>
          </p:nvGrpSpPr>
          <p:grpSpPr>
            <a:xfrm>
              <a:off x="7676248" y="5123204"/>
              <a:ext cx="620859" cy="620859"/>
              <a:chOff x="6613801" y="2571753"/>
              <a:chExt cx="417024" cy="417024"/>
            </a:xfrm>
            <a:grpFill/>
          </p:grpSpPr>
          <p:sp>
            <p:nvSpPr>
              <p:cNvPr id="83" name="Google Shape;12625;p89">
                <a:extLst>
                  <a:ext uri="{FF2B5EF4-FFF2-40B4-BE49-F238E27FC236}">
                    <a16:creationId xmlns:a16="http://schemas.microsoft.com/office/drawing/2014/main" id="{8A733344-F093-0DE5-6535-2C2648D5E35B}"/>
                  </a:ext>
                </a:extLst>
              </p:cNvPr>
              <p:cNvSpPr/>
              <p:nvPr/>
            </p:nvSpPr>
            <p:spPr>
              <a:xfrm>
                <a:off x="6613801" y="2571753"/>
                <a:ext cx="417024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19982" extrusionOk="0">
                    <a:moveTo>
                      <a:pt x="9991" y="1171"/>
                    </a:moveTo>
                    <a:cubicBezTo>
                      <a:pt x="14854" y="1171"/>
                      <a:pt x="18812" y="5127"/>
                      <a:pt x="18812" y="9991"/>
                    </a:cubicBezTo>
                    <a:cubicBezTo>
                      <a:pt x="18812" y="14854"/>
                      <a:pt x="14854" y="18810"/>
                      <a:pt x="9991" y="18810"/>
                    </a:cubicBezTo>
                    <a:cubicBezTo>
                      <a:pt x="5127" y="18810"/>
                      <a:pt x="1171" y="14854"/>
                      <a:pt x="1171" y="9991"/>
                    </a:cubicBezTo>
                    <a:cubicBezTo>
                      <a:pt x="1171" y="5127"/>
                      <a:pt x="5127" y="1171"/>
                      <a:pt x="9991" y="1171"/>
                    </a:cubicBezTo>
                    <a:close/>
                    <a:moveTo>
                      <a:pt x="9991" y="0"/>
                    </a:moveTo>
                    <a:cubicBezTo>
                      <a:pt x="4490" y="0"/>
                      <a:pt x="0" y="4490"/>
                      <a:pt x="0" y="9990"/>
                    </a:cubicBezTo>
                    <a:cubicBezTo>
                      <a:pt x="0" y="15493"/>
                      <a:pt x="4490" y="19981"/>
                      <a:pt x="9991" y="19981"/>
                    </a:cubicBezTo>
                    <a:cubicBezTo>
                      <a:pt x="15493" y="19981"/>
                      <a:pt x="19981" y="15491"/>
                      <a:pt x="19981" y="9990"/>
                    </a:cubicBezTo>
                    <a:cubicBezTo>
                      <a:pt x="19981" y="4488"/>
                      <a:pt x="15491" y="0"/>
                      <a:pt x="999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4" name="Google Shape;12626;p89">
                <a:extLst>
                  <a:ext uri="{FF2B5EF4-FFF2-40B4-BE49-F238E27FC236}">
                    <a16:creationId xmlns:a16="http://schemas.microsoft.com/office/drawing/2014/main" id="{B4EE9C2A-0307-4430-8D6C-F722CD8AA5CC}"/>
                  </a:ext>
                </a:extLst>
              </p:cNvPr>
              <p:cNvSpPr/>
              <p:nvPr/>
            </p:nvSpPr>
            <p:spPr>
              <a:xfrm>
                <a:off x="6663449" y="2645840"/>
                <a:ext cx="317704" cy="268826"/>
              </a:xfrm>
              <a:custGeom>
                <a:avLst/>
                <a:gdLst/>
                <a:ahLst/>
                <a:cxnLst/>
                <a:rect l="l" t="t" r="r" b="b"/>
                <a:pathLst>
                  <a:path w="15223" h="12881" extrusionOk="0">
                    <a:moveTo>
                      <a:pt x="12295" y="1172"/>
                    </a:moveTo>
                    <a:cubicBezTo>
                      <a:pt x="12619" y="1172"/>
                      <a:pt x="12881" y="1435"/>
                      <a:pt x="12881" y="1757"/>
                    </a:cubicBezTo>
                    <a:cubicBezTo>
                      <a:pt x="12881" y="2079"/>
                      <a:pt x="12617" y="2343"/>
                      <a:pt x="12295" y="2343"/>
                    </a:cubicBezTo>
                    <a:cubicBezTo>
                      <a:pt x="11973" y="2343"/>
                      <a:pt x="11709" y="2079"/>
                      <a:pt x="11709" y="1757"/>
                    </a:cubicBezTo>
                    <a:cubicBezTo>
                      <a:pt x="11709" y="1435"/>
                      <a:pt x="11973" y="1172"/>
                      <a:pt x="12295" y="1172"/>
                    </a:cubicBezTo>
                    <a:close/>
                    <a:moveTo>
                      <a:pt x="2343" y="4685"/>
                    </a:moveTo>
                    <a:cubicBezTo>
                      <a:pt x="2592" y="4685"/>
                      <a:pt x="2827" y="4763"/>
                      <a:pt x="3022" y="4902"/>
                    </a:cubicBezTo>
                    <a:cubicBezTo>
                      <a:pt x="2330" y="5410"/>
                      <a:pt x="1821" y="6015"/>
                      <a:pt x="1513" y="6677"/>
                    </a:cubicBezTo>
                    <a:cubicBezTo>
                      <a:pt x="1301" y="6461"/>
                      <a:pt x="1173" y="6167"/>
                      <a:pt x="1173" y="5856"/>
                    </a:cubicBezTo>
                    <a:cubicBezTo>
                      <a:pt x="1173" y="5210"/>
                      <a:pt x="1697" y="4685"/>
                      <a:pt x="2343" y="4685"/>
                    </a:cubicBezTo>
                    <a:close/>
                    <a:moveTo>
                      <a:pt x="12881" y="4685"/>
                    </a:moveTo>
                    <a:cubicBezTo>
                      <a:pt x="13526" y="4685"/>
                      <a:pt x="14052" y="5208"/>
                      <a:pt x="14052" y="5854"/>
                    </a:cubicBezTo>
                    <a:cubicBezTo>
                      <a:pt x="14052" y="6167"/>
                      <a:pt x="13923" y="6461"/>
                      <a:pt x="13712" y="6677"/>
                    </a:cubicBezTo>
                    <a:cubicBezTo>
                      <a:pt x="13404" y="6015"/>
                      <a:pt x="12893" y="5410"/>
                      <a:pt x="12201" y="4902"/>
                    </a:cubicBezTo>
                    <a:cubicBezTo>
                      <a:pt x="12396" y="4763"/>
                      <a:pt x="12633" y="4685"/>
                      <a:pt x="12881" y="4685"/>
                    </a:cubicBezTo>
                    <a:close/>
                    <a:moveTo>
                      <a:pt x="7616" y="4685"/>
                    </a:moveTo>
                    <a:cubicBezTo>
                      <a:pt x="9058" y="4685"/>
                      <a:pt x="10407" y="5074"/>
                      <a:pt x="11416" y="5778"/>
                    </a:cubicBezTo>
                    <a:cubicBezTo>
                      <a:pt x="12360" y="6440"/>
                      <a:pt x="12881" y="7299"/>
                      <a:pt x="12881" y="8196"/>
                    </a:cubicBezTo>
                    <a:cubicBezTo>
                      <a:pt x="12881" y="9095"/>
                      <a:pt x="12360" y="9953"/>
                      <a:pt x="11416" y="10615"/>
                    </a:cubicBezTo>
                    <a:cubicBezTo>
                      <a:pt x="10407" y="11320"/>
                      <a:pt x="9056" y="11710"/>
                      <a:pt x="7612" y="11710"/>
                    </a:cubicBezTo>
                    <a:cubicBezTo>
                      <a:pt x="6167" y="11710"/>
                      <a:pt x="4816" y="11320"/>
                      <a:pt x="3807" y="10615"/>
                    </a:cubicBezTo>
                    <a:cubicBezTo>
                      <a:pt x="2863" y="9953"/>
                      <a:pt x="2343" y="9095"/>
                      <a:pt x="2343" y="8196"/>
                    </a:cubicBezTo>
                    <a:cubicBezTo>
                      <a:pt x="2343" y="7299"/>
                      <a:pt x="2863" y="6440"/>
                      <a:pt x="3807" y="5778"/>
                    </a:cubicBezTo>
                    <a:cubicBezTo>
                      <a:pt x="4816" y="5074"/>
                      <a:pt x="6165" y="4685"/>
                      <a:pt x="7609" y="4685"/>
                    </a:cubicBezTo>
                    <a:close/>
                    <a:moveTo>
                      <a:pt x="8782" y="0"/>
                    </a:moveTo>
                    <a:cubicBezTo>
                      <a:pt x="8538" y="0"/>
                      <a:pt x="8309" y="156"/>
                      <a:pt x="8228" y="402"/>
                    </a:cubicBezTo>
                    <a:lnTo>
                      <a:pt x="7186" y="3524"/>
                    </a:lnTo>
                    <a:cubicBezTo>
                      <a:pt x="6065" y="3576"/>
                      <a:pt x="4998" y="3836"/>
                      <a:pt x="4073" y="4276"/>
                    </a:cubicBezTo>
                    <a:cubicBezTo>
                      <a:pt x="3634" y="3797"/>
                      <a:pt x="3011" y="3514"/>
                      <a:pt x="2343" y="3514"/>
                    </a:cubicBezTo>
                    <a:cubicBezTo>
                      <a:pt x="1051" y="3514"/>
                      <a:pt x="0" y="4565"/>
                      <a:pt x="0" y="5856"/>
                    </a:cubicBezTo>
                    <a:cubicBezTo>
                      <a:pt x="0" y="6702"/>
                      <a:pt x="469" y="7478"/>
                      <a:pt x="1186" y="7889"/>
                    </a:cubicBezTo>
                    <a:cubicBezTo>
                      <a:pt x="1177" y="7991"/>
                      <a:pt x="1171" y="8094"/>
                      <a:pt x="1171" y="8196"/>
                    </a:cubicBezTo>
                    <a:cubicBezTo>
                      <a:pt x="1171" y="9488"/>
                      <a:pt x="1870" y="10687"/>
                      <a:pt x="3137" y="11573"/>
                    </a:cubicBezTo>
                    <a:cubicBezTo>
                      <a:pt x="4340" y="12415"/>
                      <a:pt x="5928" y="12881"/>
                      <a:pt x="7611" y="12881"/>
                    </a:cubicBezTo>
                    <a:cubicBezTo>
                      <a:pt x="9293" y="12881"/>
                      <a:pt x="10883" y="12415"/>
                      <a:pt x="12086" y="11573"/>
                    </a:cubicBezTo>
                    <a:cubicBezTo>
                      <a:pt x="13353" y="10687"/>
                      <a:pt x="14050" y="9488"/>
                      <a:pt x="14050" y="8196"/>
                    </a:cubicBezTo>
                    <a:cubicBezTo>
                      <a:pt x="14050" y="8094"/>
                      <a:pt x="14046" y="7991"/>
                      <a:pt x="14037" y="7889"/>
                    </a:cubicBezTo>
                    <a:cubicBezTo>
                      <a:pt x="14754" y="7478"/>
                      <a:pt x="15223" y="6702"/>
                      <a:pt x="15223" y="5856"/>
                    </a:cubicBezTo>
                    <a:cubicBezTo>
                      <a:pt x="15223" y="4565"/>
                      <a:pt x="14172" y="3514"/>
                      <a:pt x="12881" y="3514"/>
                    </a:cubicBezTo>
                    <a:cubicBezTo>
                      <a:pt x="12212" y="3514"/>
                      <a:pt x="11589" y="3797"/>
                      <a:pt x="11152" y="4276"/>
                    </a:cubicBezTo>
                    <a:cubicBezTo>
                      <a:pt x="10330" y="3885"/>
                      <a:pt x="9396" y="3636"/>
                      <a:pt x="8412" y="3549"/>
                    </a:cubicBezTo>
                    <a:lnTo>
                      <a:pt x="9153" y="1327"/>
                    </a:lnTo>
                    <a:lnTo>
                      <a:pt x="10540" y="1789"/>
                    </a:lnTo>
                    <a:cubicBezTo>
                      <a:pt x="10556" y="2742"/>
                      <a:pt x="11338" y="3514"/>
                      <a:pt x="12295" y="3514"/>
                    </a:cubicBezTo>
                    <a:cubicBezTo>
                      <a:pt x="13263" y="3514"/>
                      <a:pt x="14052" y="2725"/>
                      <a:pt x="14052" y="1757"/>
                    </a:cubicBezTo>
                    <a:cubicBezTo>
                      <a:pt x="14052" y="790"/>
                      <a:pt x="13263" y="1"/>
                      <a:pt x="12295" y="1"/>
                    </a:cubicBezTo>
                    <a:cubicBezTo>
                      <a:pt x="11732" y="1"/>
                      <a:pt x="11232" y="268"/>
                      <a:pt x="10910" y="678"/>
                    </a:cubicBezTo>
                    <a:lnTo>
                      <a:pt x="8968" y="31"/>
                    </a:lnTo>
                    <a:cubicBezTo>
                      <a:pt x="8906" y="10"/>
                      <a:pt x="8844" y="0"/>
                      <a:pt x="878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5" name="Google Shape;12627;p89">
                <a:extLst>
                  <a:ext uri="{FF2B5EF4-FFF2-40B4-BE49-F238E27FC236}">
                    <a16:creationId xmlns:a16="http://schemas.microsoft.com/office/drawing/2014/main" id="{19B97057-3C84-9C52-E6C3-0761D166CDA8}"/>
                  </a:ext>
                </a:extLst>
              </p:cNvPr>
              <p:cNvSpPr/>
              <p:nvPr/>
            </p:nvSpPr>
            <p:spPr>
              <a:xfrm>
                <a:off x="6748992" y="2768030"/>
                <a:ext cx="48898" cy="48878"/>
              </a:xfrm>
              <a:custGeom>
                <a:avLst/>
                <a:gdLst/>
                <a:ahLst/>
                <a:cxnLst/>
                <a:rect l="l" t="t" r="r" b="b"/>
                <a:pathLst>
                  <a:path w="2343" h="2342" extrusionOk="0">
                    <a:moveTo>
                      <a:pt x="1171" y="1"/>
                    </a:moveTo>
                    <a:cubicBezTo>
                      <a:pt x="526" y="1"/>
                      <a:pt x="0" y="525"/>
                      <a:pt x="0" y="1170"/>
                    </a:cubicBezTo>
                    <a:cubicBezTo>
                      <a:pt x="0" y="1816"/>
                      <a:pt x="526" y="2341"/>
                      <a:pt x="1171" y="2341"/>
                    </a:cubicBezTo>
                    <a:cubicBezTo>
                      <a:pt x="1817" y="2341"/>
                      <a:pt x="2342" y="1816"/>
                      <a:pt x="2342" y="1170"/>
                    </a:cubicBezTo>
                    <a:cubicBezTo>
                      <a:pt x="2342" y="525"/>
                      <a:pt x="1817" y="1"/>
                      <a:pt x="117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6" name="Google Shape;12628;p89">
                <a:extLst>
                  <a:ext uri="{FF2B5EF4-FFF2-40B4-BE49-F238E27FC236}">
                    <a16:creationId xmlns:a16="http://schemas.microsoft.com/office/drawing/2014/main" id="{E8B6B1C4-A060-ADA5-45C7-90276BC07B73}"/>
                  </a:ext>
                </a:extLst>
              </p:cNvPr>
              <p:cNvSpPr/>
              <p:nvPr/>
            </p:nvSpPr>
            <p:spPr>
              <a:xfrm>
                <a:off x="6846703" y="2768030"/>
                <a:ext cx="48898" cy="48878"/>
              </a:xfrm>
              <a:custGeom>
                <a:avLst/>
                <a:gdLst/>
                <a:ahLst/>
                <a:cxnLst/>
                <a:rect l="l" t="t" r="r" b="b"/>
                <a:pathLst>
                  <a:path w="2343" h="2342" extrusionOk="0">
                    <a:moveTo>
                      <a:pt x="1172" y="1"/>
                    </a:moveTo>
                    <a:cubicBezTo>
                      <a:pt x="526" y="1"/>
                      <a:pt x="1" y="525"/>
                      <a:pt x="1" y="1170"/>
                    </a:cubicBezTo>
                    <a:cubicBezTo>
                      <a:pt x="1" y="1816"/>
                      <a:pt x="526" y="2341"/>
                      <a:pt x="1172" y="2341"/>
                    </a:cubicBezTo>
                    <a:cubicBezTo>
                      <a:pt x="1818" y="2341"/>
                      <a:pt x="2343" y="1816"/>
                      <a:pt x="2343" y="1170"/>
                    </a:cubicBezTo>
                    <a:cubicBezTo>
                      <a:pt x="2343" y="525"/>
                      <a:pt x="1818" y="1"/>
                      <a:pt x="11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7" name="Google Shape;12629;p89">
                <a:extLst>
                  <a:ext uri="{FF2B5EF4-FFF2-40B4-BE49-F238E27FC236}">
                    <a16:creationId xmlns:a16="http://schemas.microsoft.com/office/drawing/2014/main" id="{74A0F7E8-7D09-C0BD-A0B9-C83ECAECA242}"/>
                  </a:ext>
                </a:extLst>
              </p:cNvPr>
              <p:cNvSpPr/>
              <p:nvPr/>
            </p:nvSpPr>
            <p:spPr>
              <a:xfrm>
                <a:off x="6759469" y="2841323"/>
                <a:ext cx="125658" cy="35938"/>
              </a:xfrm>
              <a:custGeom>
                <a:avLst/>
                <a:gdLst/>
                <a:ahLst/>
                <a:cxnLst/>
                <a:rect l="l" t="t" r="r" b="b"/>
                <a:pathLst>
                  <a:path w="6021" h="1722" extrusionOk="0">
                    <a:moveTo>
                      <a:pt x="670" y="0"/>
                    </a:moveTo>
                    <a:cubicBezTo>
                      <a:pt x="455" y="0"/>
                      <a:pt x="249" y="119"/>
                      <a:pt x="146" y="324"/>
                    </a:cubicBezTo>
                    <a:cubicBezTo>
                      <a:pt x="1" y="614"/>
                      <a:pt x="117" y="965"/>
                      <a:pt x="407" y="1110"/>
                    </a:cubicBezTo>
                    <a:cubicBezTo>
                      <a:pt x="1223" y="1516"/>
                      <a:pt x="2116" y="1722"/>
                      <a:pt x="3011" y="1722"/>
                    </a:cubicBezTo>
                    <a:cubicBezTo>
                      <a:pt x="3905" y="1722"/>
                      <a:pt x="4800" y="1518"/>
                      <a:pt x="5614" y="1110"/>
                    </a:cubicBezTo>
                    <a:cubicBezTo>
                      <a:pt x="5904" y="965"/>
                      <a:pt x="6021" y="614"/>
                      <a:pt x="5875" y="324"/>
                    </a:cubicBezTo>
                    <a:cubicBezTo>
                      <a:pt x="5774" y="119"/>
                      <a:pt x="5567" y="0"/>
                      <a:pt x="5352" y="0"/>
                    </a:cubicBezTo>
                    <a:cubicBezTo>
                      <a:pt x="5264" y="0"/>
                      <a:pt x="5174" y="20"/>
                      <a:pt x="5090" y="62"/>
                    </a:cubicBezTo>
                    <a:cubicBezTo>
                      <a:pt x="4439" y="388"/>
                      <a:pt x="3725" y="551"/>
                      <a:pt x="3011" y="551"/>
                    </a:cubicBezTo>
                    <a:cubicBezTo>
                      <a:pt x="2296" y="551"/>
                      <a:pt x="1582" y="388"/>
                      <a:pt x="931" y="62"/>
                    </a:cubicBezTo>
                    <a:cubicBezTo>
                      <a:pt x="847" y="20"/>
                      <a:pt x="758" y="0"/>
                      <a:pt x="67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71" name="Google Shape;12633;p89">
              <a:extLst>
                <a:ext uri="{FF2B5EF4-FFF2-40B4-BE49-F238E27FC236}">
                  <a16:creationId xmlns:a16="http://schemas.microsoft.com/office/drawing/2014/main" id="{F37C4B28-5EAD-151D-D796-182DF0B75FAA}"/>
                </a:ext>
              </a:extLst>
            </p:cNvPr>
            <p:cNvGrpSpPr/>
            <p:nvPr/>
          </p:nvGrpSpPr>
          <p:grpSpPr>
            <a:xfrm>
              <a:off x="2040531" y="5215345"/>
              <a:ext cx="620859" cy="436577"/>
              <a:chOff x="3476576" y="2633631"/>
              <a:chExt cx="417024" cy="293244"/>
            </a:xfrm>
            <a:grpFill/>
          </p:grpSpPr>
          <p:sp>
            <p:nvSpPr>
              <p:cNvPr id="81" name="Google Shape;12634;p89">
                <a:extLst>
                  <a:ext uri="{FF2B5EF4-FFF2-40B4-BE49-F238E27FC236}">
                    <a16:creationId xmlns:a16="http://schemas.microsoft.com/office/drawing/2014/main" id="{B15B010A-FF09-F007-B051-CF778A52FD8E}"/>
                  </a:ext>
                </a:extLst>
              </p:cNvPr>
              <p:cNvSpPr/>
              <p:nvPr/>
            </p:nvSpPr>
            <p:spPr>
              <a:xfrm>
                <a:off x="3476576" y="2633631"/>
                <a:ext cx="417024" cy="293244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14051" extrusionOk="0">
                    <a:moveTo>
                      <a:pt x="17056" y="1172"/>
                    </a:moveTo>
                    <a:cubicBezTo>
                      <a:pt x="18023" y="1172"/>
                      <a:pt x="18811" y="1961"/>
                      <a:pt x="18811" y="2929"/>
                    </a:cubicBezTo>
                    <a:lnTo>
                      <a:pt x="18811" y="11124"/>
                    </a:lnTo>
                    <a:cubicBezTo>
                      <a:pt x="18811" y="12092"/>
                      <a:pt x="18023" y="12881"/>
                      <a:pt x="17056" y="12881"/>
                    </a:cubicBezTo>
                    <a:lnTo>
                      <a:pt x="2927" y="12881"/>
                    </a:lnTo>
                    <a:cubicBezTo>
                      <a:pt x="1959" y="12881"/>
                      <a:pt x="1172" y="12092"/>
                      <a:pt x="1172" y="11124"/>
                    </a:cubicBezTo>
                    <a:lnTo>
                      <a:pt x="1172" y="2929"/>
                    </a:lnTo>
                    <a:cubicBezTo>
                      <a:pt x="1172" y="1961"/>
                      <a:pt x="1959" y="1172"/>
                      <a:pt x="2927" y="1172"/>
                    </a:cubicBezTo>
                    <a:close/>
                    <a:moveTo>
                      <a:pt x="2927" y="1"/>
                    </a:moveTo>
                    <a:cubicBezTo>
                      <a:pt x="1313" y="1"/>
                      <a:pt x="1" y="1315"/>
                      <a:pt x="1" y="2929"/>
                    </a:cubicBezTo>
                    <a:lnTo>
                      <a:pt x="1" y="11124"/>
                    </a:lnTo>
                    <a:cubicBezTo>
                      <a:pt x="1" y="12738"/>
                      <a:pt x="1313" y="14050"/>
                      <a:pt x="2927" y="14050"/>
                    </a:cubicBezTo>
                    <a:lnTo>
                      <a:pt x="17056" y="14050"/>
                    </a:lnTo>
                    <a:cubicBezTo>
                      <a:pt x="18669" y="14050"/>
                      <a:pt x="19982" y="12738"/>
                      <a:pt x="19982" y="11124"/>
                    </a:cubicBezTo>
                    <a:lnTo>
                      <a:pt x="19982" y="2929"/>
                    </a:lnTo>
                    <a:cubicBezTo>
                      <a:pt x="19982" y="1315"/>
                      <a:pt x="18669" y="1"/>
                      <a:pt x="1705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2" name="Google Shape;12635;p89">
                <a:extLst>
                  <a:ext uri="{FF2B5EF4-FFF2-40B4-BE49-F238E27FC236}">
                    <a16:creationId xmlns:a16="http://schemas.microsoft.com/office/drawing/2014/main" id="{23E19CF0-AB6B-B37A-7A04-BCC12BBAEB4B}"/>
                  </a:ext>
                </a:extLst>
              </p:cNvPr>
              <p:cNvSpPr/>
              <p:nvPr/>
            </p:nvSpPr>
            <p:spPr>
              <a:xfrm>
                <a:off x="3636206" y="2706945"/>
                <a:ext cx="122194" cy="146633"/>
              </a:xfrm>
              <a:custGeom>
                <a:avLst/>
                <a:gdLst/>
                <a:ahLst/>
                <a:cxnLst/>
                <a:rect l="l" t="t" r="r" b="b"/>
                <a:pathLst>
                  <a:path w="5855" h="7026" extrusionOk="0">
                    <a:moveTo>
                      <a:pt x="1172" y="1643"/>
                    </a:moveTo>
                    <a:lnTo>
                      <a:pt x="4165" y="3514"/>
                    </a:lnTo>
                    <a:lnTo>
                      <a:pt x="1172" y="5384"/>
                    </a:lnTo>
                    <a:lnTo>
                      <a:pt x="1172" y="1643"/>
                    </a:lnTo>
                    <a:close/>
                    <a:moveTo>
                      <a:pt x="586" y="0"/>
                    </a:moveTo>
                    <a:cubicBezTo>
                      <a:pt x="489" y="0"/>
                      <a:pt x="391" y="25"/>
                      <a:pt x="302" y="74"/>
                    </a:cubicBezTo>
                    <a:cubicBezTo>
                      <a:pt x="116" y="178"/>
                      <a:pt x="1" y="373"/>
                      <a:pt x="1" y="587"/>
                    </a:cubicBezTo>
                    <a:lnTo>
                      <a:pt x="1" y="6440"/>
                    </a:lnTo>
                    <a:cubicBezTo>
                      <a:pt x="1" y="6653"/>
                      <a:pt x="116" y="6849"/>
                      <a:pt x="302" y="6953"/>
                    </a:cubicBezTo>
                    <a:cubicBezTo>
                      <a:pt x="389" y="7001"/>
                      <a:pt x="487" y="7026"/>
                      <a:pt x="585" y="7026"/>
                    </a:cubicBezTo>
                    <a:cubicBezTo>
                      <a:pt x="693" y="7026"/>
                      <a:pt x="801" y="6997"/>
                      <a:pt x="896" y="6937"/>
                    </a:cubicBezTo>
                    <a:lnTo>
                      <a:pt x="5580" y="4010"/>
                    </a:lnTo>
                    <a:cubicBezTo>
                      <a:pt x="5750" y="3903"/>
                      <a:pt x="5854" y="3714"/>
                      <a:pt x="5854" y="3513"/>
                    </a:cubicBezTo>
                    <a:cubicBezTo>
                      <a:pt x="5854" y="3311"/>
                      <a:pt x="5750" y="3123"/>
                      <a:pt x="5580" y="3017"/>
                    </a:cubicBezTo>
                    <a:lnTo>
                      <a:pt x="896" y="90"/>
                    </a:lnTo>
                    <a:cubicBezTo>
                      <a:pt x="801" y="30"/>
                      <a:pt x="694" y="0"/>
                      <a:pt x="58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72" name="Google Shape;12636;p89">
              <a:extLst>
                <a:ext uri="{FF2B5EF4-FFF2-40B4-BE49-F238E27FC236}">
                  <a16:creationId xmlns:a16="http://schemas.microsoft.com/office/drawing/2014/main" id="{1BB9FA30-6106-A124-EA07-AE21A8256A2B}"/>
                </a:ext>
              </a:extLst>
            </p:cNvPr>
            <p:cNvGrpSpPr/>
            <p:nvPr/>
          </p:nvGrpSpPr>
          <p:grpSpPr>
            <a:xfrm>
              <a:off x="2979814" y="5123312"/>
              <a:ext cx="620890" cy="620641"/>
              <a:chOff x="3988564" y="2571836"/>
              <a:chExt cx="417045" cy="416878"/>
            </a:xfrm>
            <a:grpFill/>
          </p:grpSpPr>
          <p:sp>
            <p:nvSpPr>
              <p:cNvPr id="79" name="Google Shape;12637;p89">
                <a:extLst>
                  <a:ext uri="{FF2B5EF4-FFF2-40B4-BE49-F238E27FC236}">
                    <a16:creationId xmlns:a16="http://schemas.microsoft.com/office/drawing/2014/main" id="{A329BF81-C7A3-DDDB-60FC-F4AFDB50D1DC}"/>
                  </a:ext>
                </a:extLst>
              </p:cNvPr>
              <p:cNvSpPr/>
              <p:nvPr/>
            </p:nvSpPr>
            <p:spPr>
              <a:xfrm>
                <a:off x="4090678" y="2650431"/>
                <a:ext cx="213124" cy="259268"/>
              </a:xfrm>
              <a:custGeom>
                <a:avLst/>
                <a:gdLst/>
                <a:ahLst/>
                <a:cxnLst/>
                <a:rect l="l" t="t" r="r" b="b"/>
                <a:pathLst>
                  <a:path w="10212" h="12423" extrusionOk="0">
                    <a:moveTo>
                      <a:pt x="4938" y="1172"/>
                    </a:moveTo>
                    <a:cubicBezTo>
                      <a:pt x="7267" y="1172"/>
                      <a:pt x="8610" y="2621"/>
                      <a:pt x="8610" y="3081"/>
                    </a:cubicBezTo>
                    <a:cubicBezTo>
                      <a:pt x="8610" y="3348"/>
                      <a:pt x="8308" y="3471"/>
                      <a:pt x="8102" y="3471"/>
                    </a:cubicBezTo>
                    <a:cubicBezTo>
                      <a:pt x="7867" y="3471"/>
                      <a:pt x="7733" y="3357"/>
                      <a:pt x="7407" y="3026"/>
                    </a:cubicBezTo>
                    <a:cubicBezTo>
                      <a:pt x="6933" y="2541"/>
                      <a:pt x="6282" y="1879"/>
                      <a:pt x="4821" y="1879"/>
                    </a:cubicBezTo>
                    <a:cubicBezTo>
                      <a:pt x="4177" y="1879"/>
                      <a:pt x="3602" y="2046"/>
                      <a:pt x="3162" y="2362"/>
                    </a:cubicBezTo>
                    <a:cubicBezTo>
                      <a:pt x="2687" y="2700"/>
                      <a:pt x="2417" y="3188"/>
                      <a:pt x="2417" y="3701"/>
                    </a:cubicBezTo>
                    <a:cubicBezTo>
                      <a:pt x="2417" y="4145"/>
                      <a:pt x="2603" y="4758"/>
                      <a:pt x="3491" y="5152"/>
                    </a:cubicBezTo>
                    <a:cubicBezTo>
                      <a:pt x="3997" y="5378"/>
                      <a:pt x="4646" y="5506"/>
                      <a:pt x="5334" y="5642"/>
                    </a:cubicBezTo>
                    <a:cubicBezTo>
                      <a:pt x="7566" y="6081"/>
                      <a:pt x="9029" y="6514"/>
                      <a:pt x="9029" y="8449"/>
                    </a:cubicBezTo>
                    <a:cubicBezTo>
                      <a:pt x="9029" y="8455"/>
                      <a:pt x="9029" y="8464"/>
                      <a:pt x="9029" y="8478"/>
                    </a:cubicBezTo>
                    <a:cubicBezTo>
                      <a:pt x="9035" y="8646"/>
                      <a:pt x="9028" y="9518"/>
                      <a:pt x="8347" y="10222"/>
                    </a:cubicBezTo>
                    <a:cubicBezTo>
                      <a:pt x="7688" y="10903"/>
                      <a:pt x="6597" y="11248"/>
                      <a:pt x="5102" y="11252"/>
                    </a:cubicBezTo>
                    <a:cubicBezTo>
                      <a:pt x="2240" y="11250"/>
                      <a:pt x="1171" y="9891"/>
                      <a:pt x="1171" y="9033"/>
                    </a:cubicBezTo>
                    <a:cubicBezTo>
                      <a:pt x="1171" y="8780"/>
                      <a:pt x="1518" y="8672"/>
                      <a:pt x="1656" y="8672"/>
                    </a:cubicBezTo>
                    <a:cubicBezTo>
                      <a:pt x="1844" y="8672"/>
                      <a:pt x="2005" y="8837"/>
                      <a:pt x="2327" y="9212"/>
                    </a:cubicBezTo>
                    <a:cubicBezTo>
                      <a:pt x="2843" y="9813"/>
                      <a:pt x="3551" y="10636"/>
                      <a:pt x="5095" y="10636"/>
                    </a:cubicBezTo>
                    <a:cubicBezTo>
                      <a:pt x="6363" y="10636"/>
                      <a:pt x="7727" y="9881"/>
                      <a:pt x="7727" y="8612"/>
                    </a:cubicBezTo>
                    <a:cubicBezTo>
                      <a:pt x="7727" y="7951"/>
                      <a:pt x="7363" y="7445"/>
                      <a:pt x="6647" y="7109"/>
                    </a:cubicBezTo>
                    <a:cubicBezTo>
                      <a:pt x="6130" y="6866"/>
                      <a:pt x="5472" y="6726"/>
                      <a:pt x="4773" y="6578"/>
                    </a:cubicBezTo>
                    <a:cubicBezTo>
                      <a:pt x="2620" y="6120"/>
                      <a:pt x="1209" y="5683"/>
                      <a:pt x="1209" y="3859"/>
                    </a:cubicBezTo>
                    <a:cubicBezTo>
                      <a:pt x="1209" y="2893"/>
                      <a:pt x="1667" y="2191"/>
                      <a:pt x="2606" y="1711"/>
                    </a:cubicBezTo>
                    <a:cubicBezTo>
                      <a:pt x="3388" y="1313"/>
                      <a:pt x="4350" y="1172"/>
                      <a:pt x="4938" y="1172"/>
                    </a:cubicBezTo>
                    <a:close/>
                    <a:moveTo>
                      <a:pt x="4938" y="1"/>
                    </a:moveTo>
                    <a:cubicBezTo>
                      <a:pt x="2944" y="1"/>
                      <a:pt x="39" y="991"/>
                      <a:pt x="39" y="3861"/>
                    </a:cubicBezTo>
                    <a:cubicBezTo>
                      <a:pt x="39" y="5149"/>
                      <a:pt x="579" y="6129"/>
                      <a:pt x="1644" y="6772"/>
                    </a:cubicBezTo>
                    <a:cubicBezTo>
                      <a:pt x="2505" y="7293"/>
                      <a:pt x="3581" y="7523"/>
                      <a:pt x="4529" y="7724"/>
                    </a:cubicBezTo>
                    <a:cubicBezTo>
                      <a:pt x="5159" y="7857"/>
                      <a:pt x="5755" y="7984"/>
                      <a:pt x="6149" y="8170"/>
                    </a:cubicBezTo>
                    <a:cubicBezTo>
                      <a:pt x="6556" y="8359"/>
                      <a:pt x="6556" y="8518"/>
                      <a:pt x="6556" y="8612"/>
                    </a:cubicBezTo>
                    <a:cubicBezTo>
                      <a:pt x="6556" y="9100"/>
                      <a:pt x="5785" y="9465"/>
                      <a:pt x="5095" y="9465"/>
                    </a:cubicBezTo>
                    <a:cubicBezTo>
                      <a:pt x="4089" y="9465"/>
                      <a:pt x="3664" y="8971"/>
                      <a:pt x="3215" y="8449"/>
                    </a:cubicBezTo>
                    <a:cubicBezTo>
                      <a:pt x="2833" y="8005"/>
                      <a:pt x="2401" y="7501"/>
                      <a:pt x="1656" y="7501"/>
                    </a:cubicBezTo>
                    <a:cubicBezTo>
                      <a:pt x="860" y="7501"/>
                      <a:pt x="0" y="8087"/>
                      <a:pt x="0" y="9035"/>
                    </a:cubicBezTo>
                    <a:cubicBezTo>
                      <a:pt x="0" y="10459"/>
                      <a:pt x="1462" y="12423"/>
                      <a:pt x="5104" y="12423"/>
                    </a:cubicBezTo>
                    <a:cubicBezTo>
                      <a:pt x="6926" y="12419"/>
                      <a:pt x="8301" y="11954"/>
                      <a:pt x="9187" y="11036"/>
                    </a:cubicBezTo>
                    <a:cubicBezTo>
                      <a:pt x="10167" y="10024"/>
                      <a:pt x="10211" y="8803"/>
                      <a:pt x="10200" y="8442"/>
                    </a:cubicBezTo>
                    <a:cubicBezTo>
                      <a:pt x="10199" y="7101"/>
                      <a:pt x="9638" y="6090"/>
                      <a:pt x="8536" y="5435"/>
                    </a:cubicBezTo>
                    <a:cubicBezTo>
                      <a:pt x="7642" y="4904"/>
                      <a:pt x="6537" y="4685"/>
                      <a:pt x="5560" y="4492"/>
                    </a:cubicBezTo>
                    <a:cubicBezTo>
                      <a:pt x="4939" y="4370"/>
                      <a:pt x="4354" y="4255"/>
                      <a:pt x="3966" y="4084"/>
                    </a:cubicBezTo>
                    <a:cubicBezTo>
                      <a:pt x="3588" y="3916"/>
                      <a:pt x="3588" y="3781"/>
                      <a:pt x="3588" y="3703"/>
                    </a:cubicBezTo>
                    <a:cubicBezTo>
                      <a:pt x="3588" y="3429"/>
                      <a:pt x="4016" y="3050"/>
                      <a:pt x="4821" y="3050"/>
                    </a:cubicBezTo>
                    <a:cubicBezTo>
                      <a:pt x="5790" y="3050"/>
                      <a:pt x="6153" y="3418"/>
                      <a:pt x="6570" y="3847"/>
                    </a:cubicBezTo>
                    <a:cubicBezTo>
                      <a:pt x="6921" y="4202"/>
                      <a:pt x="7354" y="4644"/>
                      <a:pt x="8102" y="4644"/>
                    </a:cubicBezTo>
                    <a:cubicBezTo>
                      <a:pt x="8966" y="4644"/>
                      <a:pt x="9781" y="4016"/>
                      <a:pt x="9781" y="3082"/>
                    </a:cubicBezTo>
                    <a:cubicBezTo>
                      <a:pt x="9781" y="1768"/>
                      <a:pt x="7722" y="1"/>
                      <a:pt x="493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0" name="Google Shape;12638;p89">
                <a:extLst>
                  <a:ext uri="{FF2B5EF4-FFF2-40B4-BE49-F238E27FC236}">
                    <a16:creationId xmlns:a16="http://schemas.microsoft.com/office/drawing/2014/main" id="{A78B1B32-659A-9D1B-50F9-701B0648795C}"/>
                  </a:ext>
                </a:extLst>
              </p:cNvPr>
              <p:cNvSpPr/>
              <p:nvPr/>
            </p:nvSpPr>
            <p:spPr>
              <a:xfrm>
                <a:off x="3988564" y="2571836"/>
                <a:ext cx="417045" cy="416878"/>
              </a:xfrm>
              <a:custGeom>
                <a:avLst/>
                <a:gdLst/>
                <a:ahLst/>
                <a:cxnLst/>
                <a:rect l="l" t="t" r="r" b="b"/>
                <a:pathLst>
                  <a:path w="19983" h="19975" extrusionOk="0">
                    <a:moveTo>
                      <a:pt x="5465" y="1172"/>
                    </a:moveTo>
                    <a:cubicBezTo>
                      <a:pt x="6229" y="1172"/>
                      <a:pt x="6714" y="1356"/>
                      <a:pt x="7184" y="1548"/>
                    </a:cubicBezTo>
                    <a:cubicBezTo>
                      <a:pt x="7842" y="1820"/>
                      <a:pt x="8120" y="1882"/>
                      <a:pt x="8506" y="1882"/>
                    </a:cubicBezTo>
                    <a:cubicBezTo>
                      <a:pt x="8831" y="1882"/>
                      <a:pt x="9232" y="1838"/>
                      <a:pt x="10000" y="1838"/>
                    </a:cubicBezTo>
                    <a:cubicBezTo>
                      <a:pt x="13275" y="1838"/>
                      <a:pt x="15226" y="3478"/>
                      <a:pt x="16286" y="4855"/>
                    </a:cubicBezTo>
                    <a:cubicBezTo>
                      <a:pt x="17660" y="6641"/>
                      <a:pt x="18149" y="8709"/>
                      <a:pt x="18149" y="9937"/>
                    </a:cubicBezTo>
                    <a:cubicBezTo>
                      <a:pt x="18149" y="11304"/>
                      <a:pt x="17841" y="11405"/>
                      <a:pt x="18414" y="12744"/>
                    </a:cubicBezTo>
                    <a:cubicBezTo>
                      <a:pt x="18610" y="13203"/>
                      <a:pt x="18812" y="13675"/>
                      <a:pt x="18812" y="14565"/>
                    </a:cubicBezTo>
                    <a:cubicBezTo>
                      <a:pt x="18812" y="15702"/>
                      <a:pt x="18373" y="16765"/>
                      <a:pt x="17575" y="17561"/>
                    </a:cubicBezTo>
                    <a:cubicBezTo>
                      <a:pt x="16776" y="18358"/>
                      <a:pt x="15671" y="18803"/>
                      <a:pt x="14546" y="18803"/>
                    </a:cubicBezTo>
                    <a:cubicBezTo>
                      <a:pt x="14544" y="18803"/>
                      <a:pt x="14542" y="18803"/>
                      <a:pt x="14540" y="18803"/>
                    </a:cubicBezTo>
                    <a:lnTo>
                      <a:pt x="14519" y="18803"/>
                    </a:lnTo>
                    <a:cubicBezTo>
                      <a:pt x="13754" y="18803"/>
                      <a:pt x="13270" y="18612"/>
                      <a:pt x="12799" y="18418"/>
                    </a:cubicBezTo>
                    <a:cubicBezTo>
                      <a:pt x="12161" y="18154"/>
                      <a:pt x="11842" y="18085"/>
                      <a:pt x="11520" y="18085"/>
                    </a:cubicBezTo>
                    <a:cubicBezTo>
                      <a:pt x="11167" y="18085"/>
                      <a:pt x="10809" y="18168"/>
                      <a:pt x="10022" y="18168"/>
                    </a:cubicBezTo>
                    <a:cubicBezTo>
                      <a:pt x="6746" y="18168"/>
                      <a:pt x="4785" y="16516"/>
                      <a:pt x="3717" y="15131"/>
                    </a:cubicBezTo>
                    <a:cubicBezTo>
                      <a:pt x="2328" y="13328"/>
                      <a:pt x="1835" y="11257"/>
                      <a:pt x="1835" y="10031"/>
                    </a:cubicBezTo>
                    <a:cubicBezTo>
                      <a:pt x="1835" y="8674"/>
                      <a:pt x="2146" y="8571"/>
                      <a:pt x="1569" y="7222"/>
                    </a:cubicBezTo>
                    <a:cubicBezTo>
                      <a:pt x="1375" y="6765"/>
                      <a:pt x="1173" y="6293"/>
                      <a:pt x="1171" y="5408"/>
                    </a:cubicBezTo>
                    <a:cubicBezTo>
                      <a:pt x="1175" y="3063"/>
                      <a:pt x="3100" y="1172"/>
                      <a:pt x="5465" y="1172"/>
                    </a:cubicBezTo>
                    <a:close/>
                    <a:moveTo>
                      <a:pt x="5465" y="0"/>
                    </a:moveTo>
                    <a:cubicBezTo>
                      <a:pt x="3993" y="0"/>
                      <a:pt x="2617" y="552"/>
                      <a:pt x="1587" y="1582"/>
                    </a:cubicBezTo>
                    <a:cubicBezTo>
                      <a:pt x="566" y="2603"/>
                      <a:pt x="4" y="3960"/>
                      <a:pt x="0" y="5403"/>
                    </a:cubicBezTo>
                    <a:lnTo>
                      <a:pt x="0" y="5414"/>
                    </a:lnTo>
                    <a:cubicBezTo>
                      <a:pt x="2" y="6535"/>
                      <a:pt x="274" y="7170"/>
                      <a:pt x="492" y="7682"/>
                    </a:cubicBezTo>
                    <a:cubicBezTo>
                      <a:pt x="938" y="8725"/>
                      <a:pt x="664" y="8547"/>
                      <a:pt x="664" y="10031"/>
                    </a:cubicBezTo>
                    <a:cubicBezTo>
                      <a:pt x="664" y="11738"/>
                      <a:pt x="1385" y="14023"/>
                      <a:pt x="2790" y="15845"/>
                    </a:cubicBezTo>
                    <a:cubicBezTo>
                      <a:pt x="4019" y="17439"/>
                      <a:pt x="6270" y="19339"/>
                      <a:pt x="10022" y="19339"/>
                    </a:cubicBezTo>
                    <a:cubicBezTo>
                      <a:pt x="10942" y="19339"/>
                      <a:pt x="11234" y="19255"/>
                      <a:pt x="11494" y="19255"/>
                    </a:cubicBezTo>
                    <a:cubicBezTo>
                      <a:pt x="11700" y="19255"/>
                      <a:pt x="11887" y="19308"/>
                      <a:pt x="12353" y="19500"/>
                    </a:cubicBezTo>
                    <a:cubicBezTo>
                      <a:pt x="12875" y="19716"/>
                      <a:pt x="13523" y="19974"/>
                      <a:pt x="14519" y="19974"/>
                    </a:cubicBezTo>
                    <a:lnTo>
                      <a:pt x="14554" y="19974"/>
                    </a:lnTo>
                    <a:cubicBezTo>
                      <a:pt x="15985" y="19974"/>
                      <a:pt x="17386" y="19403"/>
                      <a:pt x="18402" y="18391"/>
                    </a:cubicBezTo>
                    <a:cubicBezTo>
                      <a:pt x="19422" y="17374"/>
                      <a:pt x="19983" y="16015"/>
                      <a:pt x="19983" y="14565"/>
                    </a:cubicBezTo>
                    <a:cubicBezTo>
                      <a:pt x="19983" y="13436"/>
                      <a:pt x="19711" y="12797"/>
                      <a:pt x="19491" y="12284"/>
                    </a:cubicBezTo>
                    <a:cubicBezTo>
                      <a:pt x="19045" y="11243"/>
                      <a:pt x="19320" y="11421"/>
                      <a:pt x="19320" y="9937"/>
                    </a:cubicBezTo>
                    <a:cubicBezTo>
                      <a:pt x="19320" y="8218"/>
                      <a:pt x="18603" y="5946"/>
                      <a:pt x="17213" y="4140"/>
                    </a:cubicBezTo>
                    <a:cubicBezTo>
                      <a:pt x="15994" y="2557"/>
                      <a:pt x="13753" y="667"/>
                      <a:pt x="10000" y="667"/>
                    </a:cubicBezTo>
                    <a:cubicBezTo>
                      <a:pt x="9146" y="667"/>
                      <a:pt x="8785" y="712"/>
                      <a:pt x="8528" y="712"/>
                    </a:cubicBezTo>
                    <a:cubicBezTo>
                      <a:pt x="8261" y="712"/>
                      <a:pt x="8109" y="664"/>
                      <a:pt x="7630" y="466"/>
                    </a:cubicBezTo>
                    <a:cubicBezTo>
                      <a:pt x="7110" y="252"/>
                      <a:pt x="6461" y="0"/>
                      <a:pt x="546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73" name="Google Shape;12639;p89">
              <a:extLst>
                <a:ext uri="{FF2B5EF4-FFF2-40B4-BE49-F238E27FC236}">
                  <a16:creationId xmlns:a16="http://schemas.microsoft.com/office/drawing/2014/main" id="{C7A377AB-5327-DE03-58F4-C54BB0B4FC0B}"/>
                </a:ext>
              </a:extLst>
            </p:cNvPr>
            <p:cNvGrpSpPr/>
            <p:nvPr/>
          </p:nvGrpSpPr>
          <p:grpSpPr>
            <a:xfrm>
              <a:off x="3919129" y="5123204"/>
              <a:ext cx="620859" cy="620859"/>
              <a:chOff x="4500573" y="2571753"/>
              <a:chExt cx="417024" cy="417024"/>
            </a:xfrm>
            <a:grpFill/>
          </p:grpSpPr>
          <p:sp>
            <p:nvSpPr>
              <p:cNvPr id="77" name="Google Shape;12640;p89">
                <a:extLst>
                  <a:ext uri="{FF2B5EF4-FFF2-40B4-BE49-F238E27FC236}">
                    <a16:creationId xmlns:a16="http://schemas.microsoft.com/office/drawing/2014/main" id="{E9321E53-4FBE-1B2A-CC35-0E453CF04E26}"/>
                  </a:ext>
                </a:extLst>
              </p:cNvPr>
              <p:cNvSpPr/>
              <p:nvPr/>
            </p:nvSpPr>
            <p:spPr>
              <a:xfrm>
                <a:off x="4550263" y="2632817"/>
                <a:ext cx="317683" cy="293244"/>
              </a:xfrm>
              <a:custGeom>
                <a:avLst/>
                <a:gdLst/>
                <a:ahLst/>
                <a:cxnLst/>
                <a:rect l="l" t="t" r="r" b="b"/>
                <a:pathLst>
                  <a:path w="15222" h="14051" extrusionOk="0">
                    <a:moveTo>
                      <a:pt x="7616" y="1172"/>
                    </a:moveTo>
                    <a:cubicBezTo>
                      <a:pt x="8529" y="1202"/>
                      <a:pt x="10613" y="1570"/>
                      <a:pt x="10613" y="4280"/>
                    </a:cubicBezTo>
                    <a:cubicBezTo>
                      <a:pt x="10613" y="4791"/>
                      <a:pt x="10565" y="5662"/>
                      <a:pt x="10565" y="5683"/>
                    </a:cubicBezTo>
                    <a:cubicBezTo>
                      <a:pt x="10565" y="6490"/>
                      <a:pt x="11186" y="6530"/>
                      <a:pt x="11312" y="6530"/>
                    </a:cubicBezTo>
                    <a:cubicBezTo>
                      <a:pt x="11563" y="6530"/>
                      <a:pt x="11867" y="6461"/>
                      <a:pt x="12149" y="6399"/>
                    </a:cubicBezTo>
                    <a:lnTo>
                      <a:pt x="12149" y="6399"/>
                    </a:lnTo>
                    <a:cubicBezTo>
                      <a:pt x="11697" y="6589"/>
                      <a:pt x="10875" y="6838"/>
                      <a:pt x="10875" y="7608"/>
                    </a:cubicBezTo>
                    <a:cubicBezTo>
                      <a:pt x="10875" y="9260"/>
                      <a:pt x="12294" y="9897"/>
                      <a:pt x="13233" y="10316"/>
                    </a:cubicBezTo>
                    <a:cubicBezTo>
                      <a:pt x="13419" y="10399"/>
                      <a:pt x="13661" y="10509"/>
                      <a:pt x="13838" y="10608"/>
                    </a:cubicBezTo>
                    <a:cubicBezTo>
                      <a:pt x="13590" y="10652"/>
                      <a:pt x="13247" y="10703"/>
                      <a:pt x="12826" y="10802"/>
                    </a:cubicBezTo>
                    <a:cubicBezTo>
                      <a:pt x="12446" y="10894"/>
                      <a:pt x="12149" y="11195"/>
                      <a:pt x="12067" y="11574"/>
                    </a:cubicBezTo>
                    <a:cubicBezTo>
                      <a:pt x="12058" y="11614"/>
                      <a:pt x="12049" y="11652"/>
                      <a:pt x="12041" y="11683"/>
                    </a:cubicBezTo>
                    <a:cubicBezTo>
                      <a:pt x="11837" y="11646"/>
                      <a:pt x="11549" y="11584"/>
                      <a:pt x="11156" y="11584"/>
                    </a:cubicBezTo>
                    <a:cubicBezTo>
                      <a:pt x="10220" y="11584"/>
                      <a:pt x="9658" y="11968"/>
                      <a:pt x="9161" y="12306"/>
                    </a:cubicBezTo>
                    <a:cubicBezTo>
                      <a:pt x="8711" y="12614"/>
                      <a:pt x="8322" y="12879"/>
                      <a:pt x="7611" y="12881"/>
                    </a:cubicBezTo>
                    <a:cubicBezTo>
                      <a:pt x="6900" y="12879"/>
                      <a:pt x="6511" y="12614"/>
                      <a:pt x="6060" y="12306"/>
                    </a:cubicBezTo>
                    <a:cubicBezTo>
                      <a:pt x="5563" y="11968"/>
                      <a:pt x="5000" y="11584"/>
                      <a:pt x="4064" y="11584"/>
                    </a:cubicBezTo>
                    <a:cubicBezTo>
                      <a:pt x="3671" y="11584"/>
                      <a:pt x="3381" y="11646"/>
                      <a:pt x="3180" y="11683"/>
                    </a:cubicBezTo>
                    <a:cubicBezTo>
                      <a:pt x="3171" y="11652"/>
                      <a:pt x="3164" y="11614"/>
                      <a:pt x="3155" y="11574"/>
                    </a:cubicBezTo>
                    <a:cubicBezTo>
                      <a:pt x="3072" y="11195"/>
                      <a:pt x="2775" y="10894"/>
                      <a:pt x="2394" y="10802"/>
                    </a:cubicBezTo>
                    <a:cubicBezTo>
                      <a:pt x="1973" y="10703"/>
                      <a:pt x="1630" y="10652"/>
                      <a:pt x="1384" y="10608"/>
                    </a:cubicBezTo>
                    <a:cubicBezTo>
                      <a:pt x="1559" y="10509"/>
                      <a:pt x="1803" y="10399"/>
                      <a:pt x="1987" y="10316"/>
                    </a:cubicBezTo>
                    <a:cubicBezTo>
                      <a:pt x="2927" y="9897"/>
                      <a:pt x="4347" y="9260"/>
                      <a:pt x="4347" y="7608"/>
                    </a:cubicBezTo>
                    <a:cubicBezTo>
                      <a:pt x="4347" y="6838"/>
                      <a:pt x="3525" y="6589"/>
                      <a:pt x="3072" y="6399"/>
                    </a:cubicBezTo>
                    <a:lnTo>
                      <a:pt x="3072" y="6399"/>
                    </a:lnTo>
                    <a:cubicBezTo>
                      <a:pt x="3355" y="6461"/>
                      <a:pt x="3657" y="6530"/>
                      <a:pt x="3910" y="6530"/>
                    </a:cubicBezTo>
                    <a:cubicBezTo>
                      <a:pt x="4034" y="6530"/>
                      <a:pt x="4655" y="6490"/>
                      <a:pt x="4655" y="5683"/>
                    </a:cubicBezTo>
                    <a:cubicBezTo>
                      <a:pt x="4655" y="5662"/>
                      <a:pt x="4609" y="4793"/>
                      <a:pt x="4609" y="4280"/>
                    </a:cubicBezTo>
                    <a:cubicBezTo>
                      <a:pt x="4609" y="1558"/>
                      <a:pt x="6698" y="1199"/>
                      <a:pt x="7616" y="1172"/>
                    </a:cubicBezTo>
                    <a:close/>
                    <a:moveTo>
                      <a:pt x="7602" y="1"/>
                    </a:moveTo>
                    <a:cubicBezTo>
                      <a:pt x="7201" y="11"/>
                      <a:pt x="6164" y="98"/>
                      <a:pt x="5219" y="691"/>
                    </a:cubicBezTo>
                    <a:cubicBezTo>
                      <a:pt x="4407" y="1200"/>
                      <a:pt x="3438" y="2237"/>
                      <a:pt x="3438" y="4280"/>
                    </a:cubicBezTo>
                    <a:cubicBezTo>
                      <a:pt x="3438" y="4714"/>
                      <a:pt x="3454" y="5041"/>
                      <a:pt x="3466" y="5288"/>
                    </a:cubicBezTo>
                    <a:cubicBezTo>
                      <a:pt x="3176" y="5225"/>
                      <a:pt x="2914" y="5159"/>
                      <a:pt x="2711" y="5159"/>
                    </a:cubicBezTo>
                    <a:cubicBezTo>
                      <a:pt x="2005" y="5159"/>
                      <a:pt x="1492" y="5593"/>
                      <a:pt x="1492" y="6187"/>
                    </a:cubicBezTo>
                    <a:cubicBezTo>
                      <a:pt x="1492" y="7031"/>
                      <a:pt x="2302" y="7355"/>
                      <a:pt x="2785" y="7547"/>
                    </a:cubicBezTo>
                    <a:cubicBezTo>
                      <a:pt x="2907" y="7595"/>
                      <a:pt x="3077" y="7664"/>
                      <a:pt x="3173" y="7717"/>
                    </a:cubicBezTo>
                    <a:cubicBezTo>
                      <a:pt x="3084" y="8885"/>
                      <a:pt x="1453" y="9124"/>
                      <a:pt x="595" y="9723"/>
                    </a:cubicBezTo>
                    <a:cubicBezTo>
                      <a:pt x="201" y="9999"/>
                      <a:pt x="1" y="10337"/>
                      <a:pt x="1" y="10730"/>
                    </a:cubicBezTo>
                    <a:cubicBezTo>
                      <a:pt x="1" y="11119"/>
                      <a:pt x="194" y="11425"/>
                      <a:pt x="547" y="11590"/>
                    </a:cubicBezTo>
                    <a:cubicBezTo>
                      <a:pt x="892" y="11752"/>
                      <a:pt x="1340" y="11765"/>
                      <a:pt x="2032" y="11920"/>
                    </a:cubicBezTo>
                    <a:cubicBezTo>
                      <a:pt x="2081" y="12138"/>
                      <a:pt x="2134" y="12318"/>
                      <a:pt x="2231" y="12474"/>
                    </a:cubicBezTo>
                    <a:cubicBezTo>
                      <a:pt x="2428" y="12789"/>
                      <a:pt x="2691" y="12874"/>
                      <a:pt x="2981" y="12874"/>
                    </a:cubicBezTo>
                    <a:cubicBezTo>
                      <a:pt x="3325" y="12874"/>
                      <a:pt x="3708" y="12754"/>
                      <a:pt x="4064" y="12754"/>
                    </a:cubicBezTo>
                    <a:cubicBezTo>
                      <a:pt x="4639" y="12754"/>
                      <a:pt x="4975" y="12984"/>
                      <a:pt x="5400" y="13274"/>
                    </a:cubicBezTo>
                    <a:cubicBezTo>
                      <a:pt x="5907" y="13619"/>
                      <a:pt x="6537" y="14050"/>
                      <a:pt x="7609" y="14050"/>
                    </a:cubicBezTo>
                    <a:lnTo>
                      <a:pt x="7611" y="14050"/>
                    </a:lnTo>
                    <a:cubicBezTo>
                      <a:pt x="8683" y="14050"/>
                      <a:pt x="9315" y="13620"/>
                      <a:pt x="9821" y="13274"/>
                    </a:cubicBezTo>
                    <a:cubicBezTo>
                      <a:pt x="10247" y="12984"/>
                      <a:pt x="10581" y="12754"/>
                      <a:pt x="11156" y="12754"/>
                    </a:cubicBezTo>
                    <a:cubicBezTo>
                      <a:pt x="11621" y="12754"/>
                      <a:pt x="11881" y="12881"/>
                      <a:pt x="12228" y="12881"/>
                    </a:cubicBezTo>
                    <a:cubicBezTo>
                      <a:pt x="12647" y="12881"/>
                      <a:pt x="12874" y="12660"/>
                      <a:pt x="12991" y="12474"/>
                    </a:cubicBezTo>
                    <a:cubicBezTo>
                      <a:pt x="13088" y="12318"/>
                      <a:pt x="13139" y="12136"/>
                      <a:pt x="13189" y="11920"/>
                    </a:cubicBezTo>
                    <a:cubicBezTo>
                      <a:pt x="13880" y="11765"/>
                      <a:pt x="14328" y="11752"/>
                      <a:pt x="14673" y="11590"/>
                    </a:cubicBezTo>
                    <a:cubicBezTo>
                      <a:pt x="15027" y="11425"/>
                      <a:pt x="15221" y="11119"/>
                      <a:pt x="15221" y="10730"/>
                    </a:cubicBezTo>
                    <a:cubicBezTo>
                      <a:pt x="15221" y="10337"/>
                      <a:pt x="15020" y="9999"/>
                      <a:pt x="14625" y="9723"/>
                    </a:cubicBezTo>
                    <a:cubicBezTo>
                      <a:pt x="13769" y="9124"/>
                      <a:pt x="12136" y="8885"/>
                      <a:pt x="12048" y="7717"/>
                    </a:cubicBezTo>
                    <a:cubicBezTo>
                      <a:pt x="12143" y="7664"/>
                      <a:pt x="12313" y="7595"/>
                      <a:pt x="12435" y="7547"/>
                    </a:cubicBezTo>
                    <a:cubicBezTo>
                      <a:pt x="12918" y="7355"/>
                      <a:pt x="13728" y="7031"/>
                      <a:pt x="13728" y="6187"/>
                    </a:cubicBezTo>
                    <a:cubicBezTo>
                      <a:pt x="13728" y="5593"/>
                      <a:pt x="13215" y="5159"/>
                      <a:pt x="12509" y="5159"/>
                    </a:cubicBezTo>
                    <a:cubicBezTo>
                      <a:pt x="12306" y="5159"/>
                      <a:pt x="12044" y="5225"/>
                      <a:pt x="11754" y="5288"/>
                    </a:cubicBezTo>
                    <a:cubicBezTo>
                      <a:pt x="11768" y="5041"/>
                      <a:pt x="11782" y="4714"/>
                      <a:pt x="11782" y="4280"/>
                    </a:cubicBezTo>
                    <a:cubicBezTo>
                      <a:pt x="11782" y="2246"/>
                      <a:pt x="10822" y="1211"/>
                      <a:pt x="10017" y="700"/>
                    </a:cubicBezTo>
                    <a:cubicBezTo>
                      <a:pt x="9076" y="105"/>
                      <a:pt x="8037" y="13"/>
                      <a:pt x="763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8" name="Google Shape;12641;p89">
                <a:extLst>
                  <a:ext uri="{FF2B5EF4-FFF2-40B4-BE49-F238E27FC236}">
                    <a16:creationId xmlns:a16="http://schemas.microsoft.com/office/drawing/2014/main" id="{67EB6924-FE4A-A74D-417B-7F06B99ADC35}"/>
                  </a:ext>
                </a:extLst>
              </p:cNvPr>
              <p:cNvSpPr/>
              <p:nvPr/>
            </p:nvSpPr>
            <p:spPr>
              <a:xfrm>
                <a:off x="4500573" y="2571753"/>
                <a:ext cx="417024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19982" extrusionOk="0">
                    <a:moveTo>
                      <a:pt x="17017" y="1172"/>
                    </a:moveTo>
                    <a:cubicBezTo>
                      <a:pt x="17990" y="1172"/>
                      <a:pt x="18812" y="1975"/>
                      <a:pt x="18812" y="2927"/>
                    </a:cubicBezTo>
                    <a:lnTo>
                      <a:pt x="18812" y="17017"/>
                    </a:lnTo>
                    <a:cubicBezTo>
                      <a:pt x="18812" y="17990"/>
                      <a:pt x="17990" y="18811"/>
                      <a:pt x="17017" y="18811"/>
                    </a:cubicBezTo>
                    <a:lnTo>
                      <a:pt x="2966" y="18811"/>
                    </a:lnTo>
                    <a:cubicBezTo>
                      <a:pt x="1993" y="18811"/>
                      <a:pt x="1172" y="17990"/>
                      <a:pt x="1172" y="17017"/>
                    </a:cubicBezTo>
                    <a:lnTo>
                      <a:pt x="1172" y="2927"/>
                    </a:lnTo>
                    <a:cubicBezTo>
                      <a:pt x="1172" y="1975"/>
                      <a:pt x="1993" y="1172"/>
                      <a:pt x="2966" y="1172"/>
                    </a:cubicBezTo>
                    <a:close/>
                    <a:moveTo>
                      <a:pt x="2966" y="1"/>
                    </a:moveTo>
                    <a:cubicBezTo>
                      <a:pt x="1349" y="1"/>
                      <a:pt x="1" y="1310"/>
                      <a:pt x="1" y="2927"/>
                    </a:cubicBezTo>
                    <a:lnTo>
                      <a:pt x="1" y="17015"/>
                    </a:lnTo>
                    <a:cubicBezTo>
                      <a:pt x="1" y="18636"/>
                      <a:pt x="1349" y="19982"/>
                      <a:pt x="2966" y="19982"/>
                    </a:cubicBezTo>
                    <a:lnTo>
                      <a:pt x="17017" y="19982"/>
                    </a:lnTo>
                    <a:cubicBezTo>
                      <a:pt x="18635" y="19982"/>
                      <a:pt x="19982" y="18634"/>
                      <a:pt x="19982" y="17015"/>
                    </a:cubicBezTo>
                    <a:lnTo>
                      <a:pt x="19982" y="2927"/>
                    </a:lnTo>
                    <a:cubicBezTo>
                      <a:pt x="19982" y="1310"/>
                      <a:pt x="18635" y="1"/>
                      <a:pt x="1701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74" name="Google Shape;12642;p89">
              <a:extLst>
                <a:ext uri="{FF2B5EF4-FFF2-40B4-BE49-F238E27FC236}">
                  <a16:creationId xmlns:a16="http://schemas.microsoft.com/office/drawing/2014/main" id="{8D2A9658-5E63-0BE3-D9B0-5699C179E7E1}"/>
                </a:ext>
              </a:extLst>
            </p:cNvPr>
            <p:cNvGrpSpPr/>
            <p:nvPr/>
          </p:nvGrpSpPr>
          <p:grpSpPr>
            <a:xfrm>
              <a:off x="4858412" y="5123204"/>
              <a:ext cx="620859" cy="620859"/>
              <a:chOff x="5012603" y="2571753"/>
              <a:chExt cx="417024" cy="417024"/>
            </a:xfrm>
            <a:grpFill/>
          </p:grpSpPr>
          <p:sp>
            <p:nvSpPr>
              <p:cNvPr id="75" name="Google Shape;12643;p89">
                <a:extLst>
                  <a:ext uri="{FF2B5EF4-FFF2-40B4-BE49-F238E27FC236}">
                    <a16:creationId xmlns:a16="http://schemas.microsoft.com/office/drawing/2014/main" id="{3A756A20-1D35-E64A-F0CD-BA889242A58B}"/>
                  </a:ext>
                </a:extLst>
              </p:cNvPr>
              <p:cNvSpPr/>
              <p:nvPr/>
            </p:nvSpPr>
            <p:spPr>
              <a:xfrm>
                <a:off x="5133124" y="2631210"/>
                <a:ext cx="180818" cy="300048"/>
              </a:xfrm>
              <a:custGeom>
                <a:avLst/>
                <a:gdLst/>
                <a:ahLst/>
                <a:cxnLst/>
                <a:rect l="l" t="t" r="r" b="b"/>
                <a:pathLst>
                  <a:path w="8664" h="14377" extrusionOk="0">
                    <a:moveTo>
                      <a:pt x="4683" y="1171"/>
                    </a:moveTo>
                    <a:lnTo>
                      <a:pt x="4683" y="3395"/>
                    </a:lnTo>
                    <a:cubicBezTo>
                      <a:pt x="4683" y="3719"/>
                      <a:pt x="4945" y="3980"/>
                      <a:pt x="5269" y="3980"/>
                    </a:cubicBezTo>
                    <a:lnTo>
                      <a:pt x="7493" y="3980"/>
                    </a:lnTo>
                    <a:lnTo>
                      <a:pt x="7493" y="5620"/>
                    </a:lnTo>
                    <a:lnTo>
                      <a:pt x="5269" y="5620"/>
                    </a:lnTo>
                    <a:cubicBezTo>
                      <a:pt x="4945" y="5620"/>
                      <a:pt x="4683" y="5882"/>
                      <a:pt x="4683" y="6206"/>
                    </a:cubicBezTo>
                    <a:lnTo>
                      <a:pt x="4683" y="9859"/>
                    </a:lnTo>
                    <a:cubicBezTo>
                      <a:pt x="4683" y="10227"/>
                      <a:pt x="4706" y="10648"/>
                      <a:pt x="4975" y="10986"/>
                    </a:cubicBezTo>
                    <a:cubicBezTo>
                      <a:pt x="5327" y="11423"/>
                      <a:pt x="5899" y="11474"/>
                      <a:pt x="6299" y="11474"/>
                    </a:cubicBezTo>
                    <a:lnTo>
                      <a:pt x="7494" y="11474"/>
                    </a:lnTo>
                    <a:lnTo>
                      <a:pt x="7494" y="13158"/>
                    </a:lnTo>
                    <a:cubicBezTo>
                      <a:pt x="7137" y="13183"/>
                      <a:pt x="6635" y="13207"/>
                      <a:pt x="6113" y="13207"/>
                    </a:cubicBezTo>
                    <a:cubicBezTo>
                      <a:pt x="3848" y="13207"/>
                      <a:pt x="3044" y="11806"/>
                      <a:pt x="3044" y="10607"/>
                    </a:cubicBezTo>
                    <a:lnTo>
                      <a:pt x="3044" y="6206"/>
                    </a:lnTo>
                    <a:cubicBezTo>
                      <a:pt x="3044" y="5882"/>
                      <a:pt x="2782" y="5620"/>
                      <a:pt x="2460" y="5620"/>
                    </a:cubicBezTo>
                    <a:lnTo>
                      <a:pt x="1172" y="5620"/>
                    </a:lnTo>
                    <a:lnTo>
                      <a:pt x="1172" y="4090"/>
                    </a:lnTo>
                    <a:cubicBezTo>
                      <a:pt x="2035" y="3913"/>
                      <a:pt x="2690" y="3487"/>
                      <a:pt x="3120" y="2820"/>
                    </a:cubicBezTo>
                    <a:cubicBezTo>
                      <a:pt x="3463" y="2289"/>
                      <a:pt x="3608" y="1697"/>
                      <a:pt x="3703" y="1171"/>
                    </a:cubicBezTo>
                    <a:close/>
                    <a:moveTo>
                      <a:pt x="3208" y="0"/>
                    </a:moveTo>
                    <a:cubicBezTo>
                      <a:pt x="2922" y="0"/>
                      <a:pt x="2677" y="207"/>
                      <a:pt x="2631" y="490"/>
                    </a:cubicBezTo>
                    <a:cubicBezTo>
                      <a:pt x="2409" y="1822"/>
                      <a:pt x="2209" y="2861"/>
                      <a:pt x="537" y="3000"/>
                    </a:cubicBezTo>
                    <a:cubicBezTo>
                      <a:pt x="234" y="3025"/>
                      <a:pt x="1" y="3278"/>
                      <a:pt x="1" y="3582"/>
                    </a:cubicBezTo>
                    <a:lnTo>
                      <a:pt x="1" y="6206"/>
                    </a:lnTo>
                    <a:cubicBezTo>
                      <a:pt x="1" y="6529"/>
                      <a:pt x="263" y="6791"/>
                      <a:pt x="586" y="6791"/>
                    </a:cubicBezTo>
                    <a:lnTo>
                      <a:pt x="1874" y="6791"/>
                    </a:lnTo>
                    <a:lnTo>
                      <a:pt x="1874" y="10607"/>
                    </a:lnTo>
                    <a:cubicBezTo>
                      <a:pt x="1874" y="12618"/>
                      <a:pt x="3355" y="14377"/>
                      <a:pt x="6111" y="14377"/>
                    </a:cubicBezTo>
                    <a:cubicBezTo>
                      <a:pt x="7158" y="14377"/>
                      <a:pt x="8098" y="14285"/>
                      <a:pt x="8137" y="14281"/>
                    </a:cubicBezTo>
                    <a:cubicBezTo>
                      <a:pt x="8436" y="14251"/>
                      <a:pt x="8664" y="14000"/>
                      <a:pt x="8664" y="13699"/>
                    </a:cubicBezTo>
                    <a:lnTo>
                      <a:pt x="8664" y="10888"/>
                    </a:lnTo>
                    <a:cubicBezTo>
                      <a:pt x="8664" y="10565"/>
                      <a:pt x="8402" y="10303"/>
                      <a:pt x="8078" y="10303"/>
                    </a:cubicBezTo>
                    <a:lnTo>
                      <a:pt x="6299" y="10303"/>
                    </a:lnTo>
                    <a:cubicBezTo>
                      <a:pt x="5828" y="10303"/>
                      <a:pt x="5855" y="10292"/>
                      <a:pt x="5855" y="9859"/>
                    </a:cubicBezTo>
                    <a:lnTo>
                      <a:pt x="5855" y="6791"/>
                    </a:lnTo>
                    <a:lnTo>
                      <a:pt x="8078" y="6791"/>
                    </a:lnTo>
                    <a:cubicBezTo>
                      <a:pt x="8402" y="6791"/>
                      <a:pt x="8664" y="6529"/>
                      <a:pt x="8664" y="6206"/>
                    </a:cubicBezTo>
                    <a:lnTo>
                      <a:pt x="8664" y="3397"/>
                    </a:lnTo>
                    <a:cubicBezTo>
                      <a:pt x="8664" y="3073"/>
                      <a:pt x="8402" y="2811"/>
                      <a:pt x="8078" y="2811"/>
                    </a:cubicBezTo>
                    <a:lnTo>
                      <a:pt x="5855" y="2811"/>
                    </a:lnTo>
                    <a:lnTo>
                      <a:pt x="5855" y="586"/>
                    </a:lnTo>
                    <a:cubicBezTo>
                      <a:pt x="5855" y="262"/>
                      <a:pt x="5593" y="0"/>
                      <a:pt x="526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6" name="Google Shape;12644;p89">
                <a:extLst>
                  <a:ext uri="{FF2B5EF4-FFF2-40B4-BE49-F238E27FC236}">
                    <a16:creationId xmlns:a16="http://schemas.microsoft.com/office/drawing/2014/main" id="{06B78134-D481-E98C-EA16-7990591FD741}"/>
                  </a:ext>
                </a:extLst>
              </p:cNvPr>
              <p:cNvSpPr/>
              <p:nvPr/>
            </p:nvSpPr>
            <p:spPr>
              <a:xfrm>
                <a:off x="5012603" y="2571753"/>
                <a:ext cx="417024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19982" extrusionOk="0">
                    <a:moveTo>
                      <a:pt x="17053" y="1172"/>
                    </a:moveTo>
                    <a:cubicBezTo>
                      <a:pt x="18007" y="1172"/>
                      <a:pt x="18810" y="1993"/>
                      <a:pt x="18810" y="2966"/>
                    </a:cubicBezTo>
                    <a:lnTo>
                      <a:pt x="18810" y="17017"/>
                    </a:lnTo>
                    <a:cubicBezTo>
                      <a:pt x="18810" y="17990"/>
                      <a:pt x="18007" y="18811"/>
                      <a:pt x="17053" y="18811"/>
                    </a:cubicBezTo>
                    <a:lnTo>
                      <a:pt x="2965" y="18811"/>
                    </a:lnTo>
                    <a:cubicBezTo>
                      <a:pt x="1992" y="18811"/>
                      <a:pt x="1169" y="17990"/>
                      <a:pt x="1169" y="17017"/>
                    </a:cubicBezTo>
                    <a:lnTo>
                      <a:pt x="1169" y="2966"/>
                    </a:lnTo>
                    <a:cubicBezTo>
                      <a:pt x="1169" y="1993"/>
                      <a:pt x="1992" y="1172"/>
                      <a:pt x="2965" y="1172"/>
                    </a:cubicBezTo>
                    <a:close/>
                    <a:moveTo>
                      <a:pt x="2965" y="1"/>
                    </a:moveTo>
                    <a:cubicBezTo>
                      <a:pt x="1346" y="1"/>
                      <a:pt x="0" y="1349"/>
                      <a:pt x="0" y="2966"/>
                    </a:cubicBezTo>
                    <a:lnTo>
                      <a:pt x="0" y="17015"/>
                    </a:lnTo>
                    <a:cubicBezTo>
                      <a:pt x="0" y="18636"/>
                      <a:pt x="1348" y="19982"/>
                      <a:pt x="2965" y="19982"/>
                    </a:cubicBezTo>
                    <a:lnTo>
                      <a:pt x="17053" y="19982"/>
                    </a:lnTo>
                    <a:cubicBezTo>
                      <a:pt x="18672" y="19982"/>
                      <a:pt x="19981" y="18634"/>
                      <a:pt x="19981" y="17015"/>
                    </a:cubicBezTo>
                    <a:lnTo>
                      <a:pt x="19981" y="2966"/>
                    </a:lnTo>
                    <a:cubicBezTo>
                      <a:pt x="19981" y="1349"/>
                      <a:pt x="18672" y="1"/>
                      <a:pt x="1705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1" name="Google Shape;12453;p89">
            <a:extLst>
              <a:ext uri="{FF2B5EF4-FFF2-40B4-BE49-F238E27FC236}">
                <a16:creationId xmlns:a16="http://schemas.microsoft.com/office/drawing/2014/main" id="{31F1B3EB-3B7C-E3BD-86EC-A8D112F87A58}"/>
              </a:ext>
            </a:extLst>
          </p:cNvPr>
          <p:cNvSpPr/>
          <p:nvPr/>
        </p:nvSpPr>
        <p:spPr>
          <a:xfrm>
            <a:off x="1301846" y="4537784"/>
            <a:ext cx="641288" cy="450628"/>
          </a:xfrm>
          <a:custGeom>
            <a:avLst/>
            <a:gdLst/>
            <a:ahLst/>
            <a:cxnLst/>
            <a:rect l="l" t="t" r="r" b="b"/>
            <a:pathLst>
              <a:path w="11658" h="8192" extrusionOk="0">
                <a:moveTo>
                  <a:pt x="10429" y="662"/>
                </a:moveTo>
                <a:cubicBezTo>
                  <a:pt x="10114" y="1008"/>
                  <a:pt x="6207" y="4915"/>
                  <a:pt x="6081" y="5072"/>
                </a:cubicBezTo>
                <a:cubicBezTo>
                  <a:pt x="6018" y="5135"/>
                  <a:pt x="5916" y="5167"/>
                  <a:pt x="5813" y="5167"/>
                </a:cubicBezTo>
                <a:cubicBezTo>
                  <a:pt x="5711" y="5167"/>
                  <a:pt x="5608" y="5135"/>
                  <a:pt x="5545" y="5072"/>
                </a:cubicBezTo>
                <a:lnTo>
                  <a:pt x="1135" y="662"/>
                </a:lnTo>
                <a:close/>
                <a:moveTo>
                  <a:pt x="662" y="1134"/>
                </a:moveTo>
                <a:lnTo>
                  <a:pt x="3624" y="4096"/>
                </a:lnTo>
                <a:lnTo>
                  <a:pt x="662" y="7057"/>
                </a:lnTo>
                <a:lnTo>
                  <a:pt x="662" y="1134"/>
                </a:lnTo>
                <a:close/>
                <a:moveTo>
                  <a:pt x="10996" y="1134"/>
                </a:moveTo>
                <a:lnTo>
                  <a:pt x="10996" y="7057"/>
                </a:lnTo>
                <a:lnTo>
                  <a:pt x="8034" y="4096"/>
                </a:lnTo>
                <a:lnTo>
                  <a:pt x="10996" y="1134"/>
                </a:lnTo>
                <a:close/>
                <a:moveTo>
                  <a:pt x="7562" y="4568"/>
                </a:moveTo>
                <a:lnTo>
                  <a:pt x="10492" y="7530"/>
                </a:lnTo>
                <a:lnTo>
                  <a:pt x="1198" y="7530"/>
                </a:lnTo>
                <a:lnTo>
                  <a:pt x="4096" y="4568"/>
                </a:lnTo>
                <a:lnTo>
                  <a:pt x="5073" y="5545"/>
                </a:lnTo>
                <a:cubicBezTo>
                  <a:pt x="5278" y="5750"/>
                  <a:pt x="5553" y="5852"/>
                  <a:pt x="5829" y="5852"/>
                </a:cubicBezTo>
                <a:cubicBezTo>
                  <a:pt x="6105" y="5852"/>
                  <a:pt x="6380" y="5750"/>
                  <a:pt x="6585" y="5545"/>
                </a:cubicBezTo>
                <a:lnTo>
                  <a:pt x="7562" y="4568"/>
                </a:lnTo>
                <a:close/>
                <a:moveTo>
                  <a:pt x="1009" y="0"/>
                </a:moveTo>
                <a:cubicBezTo>
                  <a:pt x="473" y="0"/>
                  <a:pt x="1" y="473"/>
                  <a:pt x="1" y="1008"/>
                </a:cubicBezTo>
                <a:lnTo>
                  <a:pt x="1" y="7152"/>
                </a:lnTo>
                <a:cubicBezTo>
                  <a:pt x="1" y="7719"/>
                  <a:pt x="473" y="8191"/>
                  <a:pt x="1009" y="8191"/>
                </a:cubicBezTo>
                <a:lnTo>
                  <a:pt x="10618" y="8191"/>
                </a:lnTo>
                <a:cubicBezTo>
                  <a:pt x="11185" y="8191"/>
                  <a:pt x="11657" y="7719"/>
                  <a:pt x="11657" y="7152"/>
                </a:cubicBezTo>
                <a:lnTo>
                  <a:pt x="11657" y="1008"/>
                </a:lnTo>
                <a:cubicBezTo>
                  <a:pt x="11657" y="441"/>
                  <a:pt x="11185" y="0"/>
                  <a:pt x="1061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" name="Google Shape;12489;p89">
            <a:extLst>
              <a:ext uri="{FF2B5EF4-FFF2-40B4-BE49-F238E27FC236}">
                <a16:creationId xmlns:a16="http://schemas.microsoft.com/office/drawing/2014/main" id="{5ECCFCA1-B9C6-394A-5021-7FE5C42E4CDA}"/>
              </a:ext>
            </a:extLst>
          </p:cNvPr>
          <p:cNvGrpSpPr/>
          <p:nvPr/>
        </p:nvGrpSpPr>
        <p:grpSpPr>
          <a:xfrm>
            <a:off x="3834009" y="4440129"/>
            <a:ext cx="642992" cy="645964"/>
            <a:chOff x="-1333975" y="2365850"/>
            <a:chExt cx="292225" cy="293575"/>
          </a:xfrm>
          <a:solidFill>
            <a:schemeClr val="bg1"/>
          </a:solidFill>
        </p:grpSpPr>
        <p:sp>
          <p:nvSpPr>
            <p:cNvPr id="58" name="Google Shape;12490;p89">
              <a:extLst>
                <a:ext uri="{FF2B5EF4-FFF2-40B4-BE49-F238E27FC236}">
                  <a16:creationId xmlns:a16="http://schemas.microsoft.com/office/drawing/2014/main" id="{1E9E92B5-1E86-7F44-7910-6A5210EEA1AF}"/>
                </a:ext>
              </a:extLst>
            </p:cNvPr>
            <p:cNvSpPr/>
            <p:nvPr/>
          </p:nvSpPr>
          <p:spPr>
            <a:xfrm>
              <a:off x="-1285150" y="2365850"/>
              <a:ext cx="191225" cy="293575"/>
            </a:xfrm>
            <a:custGeom>
              <a:avLst/>
              <a:gdLst/>
              <a:ahLst/>
              <a:cxnLst/>
              <a:rect l="l" t="t" r="r" b="b"/>
              <a:pathLst>
                <a:path w="7649" h="11743" extrusionOk="0">
                  <a:moveTo>
                    <a:pt x="3813" y="684"/>
                  </a:moveTo>
                  <a:cubicBezTo>
                    <a:pt x="5545" y="684"/>
                    <a:pt x="6900" y="2039"/>
                    <a:pt x="6900" y="3740"/>
                  </a:cubicBezTo>
                  <a:cubicBezTo>
                    <a:pt x="6931" y="4780"/>
                    <a:pt x="6553" y="5347"/>
                    <a:pt x="6270" y="5788"/>
                  </a:cubicBezTo>
                  <a:cubicBezTo>
                    <a:pt x="5797" y="6544"/>
                    <a:pt x="5608" y="6922"/>
                    <a:pt x="5608" y="7930"/>
                  </a:cubicBezTo>
                  <a:cubicBezTo>
                    <a:pt x="5608" y="8119"/>
                    <a:pt x="5451" y="8277"/>
                    <a:pt x="5230" y="8277"/>
                  </a:cubicBezTo>
                  <a:lnTo>
                    <a:pt x="2489" y="8277"/>
                  </a:lnTo>
                  <a:cubicBezTo>
                    <a:pt x="2300" y="8277"/>
                    <a:pt x="2143" y="8119"/>
                    <a:pt x="2143" y="7930"/>
                  </a:cubicBezTo>
                  <a:cubicBezTo>
                    <a:pt x="2143" y="6922"/>
                    <a:pt x="1922" y="6576"/>
                    <a:pt x="1450" y="5820"/>
                  </a:cubicBezTo>
                  <a:cubicBezTo>
                    <a:pt x="1198" y="5347"/>
                    <a:pt x="567" y="4528"/>
                    <a:pt x="788" y="3205"/>
                  </a:cubicBezTo>
                  <a:cubicBezTo>
                    <a:pt x="1040" y="1819"/>
                    <a:pt x="2237" y="684"/>
                    <a:pt x="3813" y="684"/>
                  </a:cubicBezTo>
                  <a:close/>
                  <a:moveTo>
                    <a:pt x="4852" y="8907"/>
                  </a:moveTo>
                  <a:lnTo>
                    <a:pt x="4852" y="9569"/>
                  </a:lnTo>
                  <a:lnTo>
                    <a:pt x="4506" y="9569"/>
                  </a:lnTo>
                  <a:cubicBezTo>
                    <a:pt x="4285" y="9569"/>
                    <a:pt x="4128" y="9726"/>
                    <a:pt x="4128" y="9915"/>
                  </a:cubicBezTo>
                  <a:cubicBezTo>
                    <a:pt x="4128" y="10136"/>
                    <a:pt x="4285" y="10293"/>
                    <a:pt x="4506" y="10293"/>
                  </a:cubicBezTo>
                  <a:lnTo>
                    <a:pt x="4852" y="10293"/>
                  </a:lnTo>
                  <a:lnTo>
                    <a:pt x="4852" y="10640"/>
                  </a:lnTo>
                  <a:cubicBezTo>
                    <a:pt x="4884" y="10829"/>
                    <a:pt x="4726" y="10986"/>
                    <a:pt x="4537" y="10986"/>
                  </a:cubicBezTo>
                  <a:lnTo>
                    <a:pt x="3151" y="10986"/>
                  </a:lnTo>
                  <a:cubicBezTo>
                    <a:pt x="2962" y="10986"/>
                    <a:pt x="2804" y="10829"/>
                    <a:pt x="2804" y="10640"/>
                  </a:cubicBezTo>
                  <a:lnTo>
                    <a:pt x="2804" y="10293"/>
                  </a:lnTo>
                  <a:lnTo>
                    <a:pt x="3151" y="10293"/>
                  </a:lnTo>
                  <a:cubicBezTo>
                    <a:pt x="3371" y="10293"/>
                    <a:pt x="3529" y="10136"/>
                    <a:pt x="3529" y="9915"/>
                  </a:cubicBezTo>
                  <a:cubicBezTo>
                    <a:pt x="3529" y="9726"/>
                    <a:pt x="3371" y="9569"/>
                    <a:pt x="3151" y="9569"/>
                  </a:cubicBezTo>
                  <a:lnTo>
                    <a:pt x="2804" y="9569"/>
                  </a:lnTo>
                  <a:lnTo>
                    <a:pt x="2804" y="8907"/>
                  </a:lnTo>
                  <a:close/>
                  <a:moveTo>
                    <a:pt x="3897" y="1"/>
                  </a:moveTo>
                  <a:cubicBezTo>
                    <a:pt x="3632" y="1"/>
                    <a:pt x="3361" y="28"/>
                    <a:pt x="3088" y="86"/>
                  </a:cubicBezTo>
                  <a:cubicBezTo>
                    <a:pt x="1607" y="401"/>
                    <a:pt x="441" y="1566"/>
                    <a:pt x="158" y="3079"/>
                  </a:cubicBezTo>
                  <a:cubicBezTo>
                    <a:pt x="0" y="3992"/>
                    <a:pt x="158" y="4969"/>
                    <a:pt x="631" y="5757"/>
                  </a:cubicBezTo>
                  <a:cubicBezTo>
                    <a:pt x="757" y="5914"/>
                    <a:pt x="820" y="6072"/>
                    <a:pt x="914" y="6229"/>
                  </a:cubicBezTo>
                  <a:cubicBezTo>
                    <a:pt x="1355" y="6891"/>
                    <a:pt x="1450" y="7143"/>
                    <a:pt x="1450" y="7962"/>
                  </a:cubicBezTo>
                  <a:cubicBezTo>
                    <a:pt x="1450" y="8403"/>
                    <a:pt x="1733" y="8781"/>
                    <a:pt x="2143" y="8939"/>
                  </a:cubicBezTo>
                  <a:lnTo>
                    <a:pt x="2143" y="10703"/>
                  </a:lnTo>
                  <a:cubicBezTo>
                    <a:pt x="2143" y="11270"/>
                    <a:pt x="2615" y="11743"/>
                    <a:pt x="3151" y="11743"/>
                  </a:cubicBezTo>
                  <a:lnTo>
                    <a:pt x="4537" y="11743"/>
                  </a:lnTo>
                  <a:cubicBezTo>
                    <a:pt x="5073" y="11743"/>
                    <a:pt x="5545" y="11270"/>
                    <a:pt x="5545" y="10703"/>
                  </a:cubicBezTo>
                  <a:lnTo>
                    <a:pt x="5545" y="8939"/>
                  </a:lnTo>
                  <a:cubicBezTo>
                    <a:pt x="5955" y="8781"/>
                    <a:pt x="6238" y="8435"/>
                    <a:pt x="6238" y="7962"/>
                  </a:cubicBezTo>
                  <a:lnTo>
                    <a:pt x="6238" y="7930"/>
                  </a:lnTo>
                  <a:cubicBezTo>
                    <a:pt x="6238" y="7143"/>
                    <a:pt x="6427" y="6828"/>
                    <a:pt x="6805" y="6229"/>
                  </a:cubicBezTo>
                  <a:cubicBezTo>
                    <a:pt x="7089" y="5788"/>
                    <a:pt x="7593" y="5032"/>
                    <a:pt x="7593" y="3835"/>
                  </a:cubicBezTo>
                  <a:cubicBezTo>
                    <a:pt x="7649" y="1658"/>
                    <a:pt x="5950" y="1"/>
                    <a:pt x="38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Google Shape;12491;p89">
              <a:extLst>
                <a:ext uri="{FF2B5EF4-FFF2-40B4-BE49-F238E27FC236}">
                  <a16:creationId xmlns:a16="http://schemas.microsoft.com/office/drawing/2014/main" id="{402A964A-05D8-15B7-59B4-4D116CB97172}"/>
                </a:ext>
              </a:extLst>
            </p:cNvPr>
            <p:cNvSpPr/>
            <p:nvPr/>
          </p:nvSpPr>
          <p:spPr>
            <a:xfrm>
              <a:off x="-107642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29" y="725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Google Shape;12492;p89">
              <a:extLst>
                <a:ext uri="{FF2B5EF4-FFF2-40B4-BE49-F238E27FC236}">
                  <a16:creationId xmlns:a16="http://schemas.microsoft.com/office/drawing/2014/main" id="{7626895C-E2C9-F920-7AC4-FDFA7C4F0F50}"/>
                </a:ext>
              </a:extLst>
            </p:cNvPr>
            <p:cNvSpPr/>
            <p:nvPr/>
          </p:nvSpPr>
          <p:spPr>
            <a:xfrm>
              <a:off x="-133397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197" y="694"/>
                    <a:pt x="1386" y="536"/>
                    <a:pt x="1386" y="379"/>
                  </a:cubicBezTo>
                  <a:cubicBezTo>
                    <a:pt x="1386" y="158"/>
                    <a:pt x="1197" y="1"/>
                    <a:pt x="10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Google Shape;12493;p89">
              <a:extLst>
                <a:ext uri="{FF2B5EF4-FFF2-40B4-BE49-F238E27FC236}">
                  <a16:creationId xmlns:a16="http://schemas.microsoft.com/office/drawing/2014/main" id="{B961B3F1-E229-3389-E2AE-3BACADAED37D}"/>
                </a:ext>
              </a:extLst>
            </p:cNvPr>
            <p:cNvSpPr/>
            <p:nvPr/>
          </p:nvSpPr>
          <p:spPr>
            <a:xfrm>
              <a:off x="-1093750" y="2383050"/>
              <a:ext cx="35450" cy="26575"/>
            </a:xfrm>
            <a:custGeom>
              <a:avLst/>
              <a:gdLst/>
              <a:ahLst/>
              <a:cxnLst/>
              <a:rect l="l" t="t" r="r" b="b"/>
              <a:pathLst>
                <a:path w="1418" h="1063" extrusionOk="0">
                  <a:moveTo>
                    <a:pt x="992" y="1"/>
                  </a:moveTo>
                  <a:cubicBezTo>
                    <a:pt x="931" y="1"/>
                    <a:pt x="870" y="19"/>
                    <a:pt x="819" y="59"/>
                  </a:cubicBezTo>
                  <a:lnTo>
                    <a:pt x="221" y="406"/>
                  </a:lnTo>
                  <a:cubicBezTo>
                    <a:pt x="63" y="500"/>
                    <a:pt x="0" y="721"/>
                    <a:pt x="95" y="878"/>
                  </a:cubicBezTo>
                  <a:cubicBezTo>
                    <a:pt x="159" y="985"/>
                    <a:pt x="295" y="1063"/>
                    <a:pt x="415" y="1063"/>
                  </a:cubicBezTo>
                  <a:cubicBezTo>
                    <a:pt x="473" y="1063"/>
                    <a:pt x="527" y="1045"/>
                    <a:pt x="567" y="1005"/>
                  </a:cubicBezTo>
                  <a:lnTo>
                    <a:pt x="1166" y="658"/>
                  </a:lnTo>
                  <a:cubicBezTo>
                    <a:pt x="1323" y="563"/>
                    <a:pt x="1418" y="343"/>
                    <a:pt x="1292" y="185"/>
                  </a:cubicBezTo>
                  <a:cubicBezTo>
                    <a:pt x="1249" y="79"/>
                    <a:pt x="1120" y="1"/>
                    <a:pt x="9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Google Shape;12494;p89">
              <a:extLst>
                <a:ext uri="{FF2B5EF4-FFF2-40B4-BE49-F238E27FC236}">
                  <a16:creationId xmlns:a16="http://schemas.microsoft.com/office/drawing/2014/main" id="{E9C9E40B-EFFD-F463-B0DA-5BF4C8F9DB8D}"/>
                </a:ext>
              </a:extLst>
            </p:cNvPr>
            <p:cNvSpPr/>
            <p:nvPr/>
          </p:nvSpPr>
          <p:spPr>
            <a:xfrm>
              <a:off x="-1317450" y="2512575"/>
              <a:ext cx="35475" cy="26225"/>
            </a:xfrm>
            <a:custGeom>
              <a:avLst/>
              <a:gdLst/>
              <a:ahLst/>
              <a:cxnLst/>
              <a:rect l="l" t="t" r="r" b="b"/>
              <a:pathLst>
                <a:path w="1419" h="1049" extrusionOk="0">
                  <a:moveTo>
                    <a:pt x="1005" y="1"/>
                  </a:moveTo>
                  <a:cubicBezTo>
                    <a:pt x="944" y="1"/>
                    <a:pt x="880" y="15"/>
                    <a:pt x="820" y="45"/>
                  </a:cubicBezTo>
                  <a:lnTo>
                    <a:pt x="221" y="392"/>
                  </a:lnTo>
                  <a:cubicBezTo>
                    <a:pt x="64" y="486"/>
                    <a:pt x="1" y="707"/>
                    <a:pt x="127" y="864"/>
                  </a:cubicBezTo>
                  <a:cubicBezTo>
                    <a:pt x="169" y="971"/>
                    <a:pt x="299" y="1049"/>
                    <a:pt x="427" y="1049"/>
                  </a:cubicBezTo>
                  <a:cubicBezTo>
                    <a:pt x="488" y="1049"/>
                    <a:pt x="548" y="1031"/>
                    <a:pt x="599" y="990"/>
                  </a:cubicBezTo>
                  <a:lnTo>
                    <a:pt x="1166" y="644"/>
                  </a:lnTo>
                  <a:cubicBezTo>
                    <a:pt x="1324" y="549"/>
                    <a:pt x="1418" y="329"/>
                    <a:pt x="1292" y="171"/>
                  </a:cubicBezTo>
                  <a:cubicBezTo>
                    <a:pt x="1250" y="64"/>
                    <a:pt x="1134" y="1"/>
                    <a:pt x="10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Google Shape;12495;p89">
              <a:extLst>
                <a:ext uri="{FF2B5EF4-FFF2-40B4-BE49-F238E27FC236}">
                  <a16:creationId xmlns:a16="http://schemas.microsoft.com/office/drawing/2014/main" id="{A95C85D6-FF1C-4205-1527-54137BC781F8}"/>
                </a:ext>
              </a:extLst>
            </p:cNvPr>
            <p:cNvSpPr/>
            <p:nvPr/>
          </p:nvSpPr>
          <p:spPr>
            <a:xfrm>
              <a:off x="-1092975" y="2512575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378" y="1"/>
                  </a:moveTo>
                  <a:cubicBezTo>
                    <a:pt x="264" y="1"/>
                    <a:pt x="149" y="64"/>
                    <a:pt x="64" y="171"/>
                  </a:cubicBezTo>
                  <a:cubicBezTo>
                    <a:pt x="1" y="329"/>
                    <a:pt x="32" y="518"/>
                    <a:pt x="190" y="644"/>
                  </a:cubicBezTo>
                  <a:lnTo>
                    <a:pt x="788" y="990"/>
                  </a:lnTo>
                  <a:cubicBezTo>
                    <a:pt x="838" y="1010"/>
                    <a:pt x="891" y="1021"/>
                    <a:pt x="944" y="1021"/>
                  </a:cubicBezTo>
                  <a:cubicBezTo>
                    <a:pt x="1059" y="1021"/>
                    <a:pt x="1175" y="972"/>
                    <a:pt x="1261" y="864"/>
                  </a:cubicBezTo>
                  <a:cubicBezTo>
                    <a:pt x="1387" y="675"/>
                    <a:pt x="1292" y="486"/>
                    <a:pt x="1135" y="392"/>
                  </a:cubicBezTo>
                  <a:lnTo>
                    <a:pt x="536" y="45"/>
                  </a:lnTo>
                  <a:cubicBezTo>
                    <a:pt x="486" y="15"/>
                    <a:pt x="432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Google Shape;12496;p89">
              <a:extLst>
                <a:ext uri="{FF2B5EF4-FFF2-40B4-BE49-F238E27FC236}">
                  <a16:creationId xmlns:a16="http://schemas.microsoft.com/office/drawing/2014/main" id="{BE00F818-2857-72AC-7885-C199DC562DC1}"/>
                </a:ext>
              </a:extLst>
            </p:cNvPr>
            <p:cNvSpPr/>
            <p:nvPr/>
          </p:nvSpPr>
          <p:spPr>
            <a:xfrm>
              <a:off x="-1316650" y="2383750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405" y="1"/>
                  </a:moveTo>
                  <a:cubicBezTo>
                    <a:pt x="283" y="1"/>
                    <a:pt x="159" y="50"/>
                    <a:pt x="95" y="157"/>
                  </a:cubicBezTo>
                  <a:cubicBezTo>
                    <a:pt x="0" y="315"/>
                    <a:pt x="63" y="504"/>
                    <a:pt x="221" y="630"/>
                  </a:cubicBezTo>
                  <a:lnTo>
                    <a:pt x="788" y="977"/>
                  </a:lnTo>
                  <a:cubicBezTo>
                    <a:pt x="838" y="1007"/>
                    <a:pt x="895" y="1021"/>
                    <a:pt x="953" y="1021"/>
                  </a:cubicBezTo>
                  <a:cubicBezTo>
                    <a:pt x="1074" y="1021"/>
                    <a:pt x="1196" y="958"/>
                    <a:pt x="1260" y="850"/>
                  </a:cubicBezTo>
                  <a:cubicBezTo>
                    <a:pt x="1386" y="693"/>
                    <a:pt x="1292" y="504"/>
                    <a:pt x="1134" y="378"/>
                  </a:cubicBezTo>
                  <a:lnTo>
                    <a:pt x="567" y="31"/>
                  </a:lnTo>
                  <a:cubicBezTo>
                    <a:pt x="517" y="11"/>
                    <a:pt x="461" y="1"/>
                    <a:pt x="4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Google Shape;12497;p89">
              <a:extLst>
                <a:ext uri="{FF2B5EF4-FFF2-40B4-BE49-F238E27FC236}">
                  <a16:creationId xmlns:a16="http://schemas.microsoft.com/office/drawing/2014/main" id="{56B3ABF1-12DA-C180-2594-5A792B1D87F3}"/>
                </a:ext>
              </a:extLst>
            </p:cNvPr>
            <p:cNvSpPr/>
            <p:nvPr/>
          </p:nvSpPr>
          <p:spPr>
            <a:xfrm>
              <a:off x="-1239475" y="2401575"/>
              <a:ext cx="102425" cy="153100"/>
            </a:xfrm>
            <a:custGeom>
              <a:avLst/>
              <a:gdLst/>
              <a:ahLst/>
              <a:cxnLst/>
              <a:rect l="l" t="t" r="r" b="b"/>
              <a:pathLst>
                <a:path w="4097" h="6124" extrusionOk="0">
                  <a:moveTo>
                    <a:pt x="1733" y="1492"/>
                  </a:moveTo>
                  <a:lnTo>
                    <a:pt x="1733" y="2343"/>
                  </a:lnTo>
                  <a:cubicBezTo>
                    <a:pt x="1733" y="2500"/>
                    <a:pt x="1796" y="2626"/>
                    <a:pt x="1922" y="2658"/>
                  </a:cubicBezTo>
                  <a:lnTo>
                    <a:pt x="3246" y="3225"/>
                  </a:lnTo>
                  <a:lnTo>
                    <a:pt x="2395" y="4611"/>
                  </a:lnTo>
                  <a:lnTo>
                    <a:pt x="2395" y="3729"/>
                  </a:lnTo>
                  <a:cubicBezTo>
                    <a:pt x="2395" y="3572"/>
                    <a:pt x="2332" y="3445"/>
                    <a:pt x="2206" y="3414"/>
                  </a:cubicBezTo>
                  <a:lnTo>
                    <a:pt x="851" y="2878"/>
                  </a:lnTo>
                  <a:lnTo>
                    <a:pt x="1733" y="1492"/>
                  </a:lnTo>
                  <a:close/>
                  <a:moveTo>
                    <a:pt x="2038" y="0"/>
                  </a:moveTo>
                  <a:cubicBezTo>
                    <a:pt x="1919" y="0"/>
                    <a:pt x="1814" y="47"/>
                    <a:pt x="1765" y="169"/>
                  </a:cubicBezTo>
                  <a:lnTo>
                    <a:pt x="64" y="2941"/>
                  </a:lnTo>
                  <a:cubicBezTo>
                    <a:pt x="32" y="3004"/>
                    <a:pt x="1" y="3130"/>
                    <a:pt x="32" y="3225"/>
                  </a:cubicBezTo>
                  <a:cubicBezTo>
                    <a:pt x="64" y="3288"/>
                    <a:pt x="158" y="3382"/>
                    <a:pt x="221" y="3414"/>
                  </a:cubicBezTo>
                  <a:lnTo>
                    <a:pt x="1733" y="4013"/>
                  </a:lnTo>
                  <a:lnTo>
                    <a:pt x="1733" y="5808"/>
                  </a:lnTo>
                  <a:cubicBezTo>
                    <a:pt x="1733" y="5966"/>
                    <a:pt x="1859" y="6092"/>
                    <a:pt x="1954" y="6123"/>
                  </a:cubicBezTo>
                  <a:lnTo>
                    <a:pt x="2049" y="6123"/>
                  </a:lnTo>
                  <a:cubicBezTo>
                    <a:pt x="2143" y="6123"/>
                    <a:pt x="2269" y="6092"/>
                    <a:pt x="2301" y="5966"/>
                  </a:cubicBezTo>
                  <a:lnTo>
                    <a:pt x="4002" y="3225"/>
                  </a:lnTo>
                  <a:cubicBezTo>
                    <a:pt x="4033" y="3130"/>
                    <a:pt x="4096" y="3004"/>
                    <a:pt x="4033" y="2941"/>
                  </a:cubicBezTo>
                  <a:cubicBezTo>
                    <a:pt x="4033" y="2878"/>
                    <a:pt x="3970" y="2784"/>
                    <a:pt x="3907" y="2752"/>
                  </a:cubicBezTo>
                  <a:lnTo>
                    <a:pt x="2395" y="2154"/>
                  </a:lnTo>
                  <a:lnTo>
                    <a:pt x="2395" y="358"/>
                  </a:lnTo>
                  <a:cubicBezTo>
                    <a:pt x="2395" y="169"/>
                    <a:pt x="2269" y="74"/>
                    <a:pt x="2143" y="11"/>
                  </a:cubicBezTo>
                  <a:cubicBezTo>
                    <a:pt x="2108" y="4"/>
                    <a:pt x="2072" y="0"/>
                    <a:pt x="20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7" name="Google Shape;12529;p89">
            <a:extLst>
              <a:ext uri="{FF2B5EF4-FFF2-40B4-BE49-F238E27FC236}">
                <a16:creationId xmlns:a16="http://schemas.microsoft.com/office/drawing/2014/main" id="{72FA2741-2E63-CC45-E5FA-CB1C495BFE4B}"/>
              </a:ext>
            </a:extLst>
          </p:cNvPr>
          <p:cNvGrpSpPr/>
          <p:nvPr/>
        </p:nvGrpSpPr>
        <p:grpSpPr>
          <a:xfrm>
            <a:off x="6352745" y="4441616"/>
            <a:ext cx="641288" cy="642992"/>
            <a:chOff x="-1333200" y="2770450"/>
            <a:chExt cx="291450" cy="292225"/>
          </a:xfrm>
          <a:solidFill>
            <a:schemeClr val="bg1"/>
          </a:solidFill>
        </p:grpSpPr>
        <p:sp>
          <p:nvSpPr>
            <p:cNvPr id="56" name="Google Shape;12530;p89">
              <a:extLst>
                <a:ext uri="{FF2B5EF4-FFF2-40B4-BE49-F238E27FC236}">
                  <a16:creationId xmlns:a16="http://schemas.microsoft.com/office/drawing/2014/main" id="{7E6FF691-85ED-6FF9-89FC-9728D746D34A}"/>
                </a:ext>
              </a:extLst>
            </p:cNvPr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Google Shape;12531;p89">
              <a:extLst>
                <a:ext uri="{FF2B5EF4-FFF2-40B4-BE49-F238E27FC236}">
                  <a16:creationId xmlns:a16="http://schemas.microsoft.com/office/drawing/2014/main" id="{1DD03186-C09A-2E40-FF1F-B6B091DE2AE2}"/>
                </a:ext>
              </a:extLst>
            </p:cNvPr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8" name="Google Shape;12557;p89">
            <a:extLst>
              <a:ext uri="{FF2B5EF4-FFF2-40B4-BE49-F238E27FC236}">
                <a16:creationId xmlns:a16="http://schemas.microsoft.com/office/drawing/2014/main" id="{C7AE427D-EFB4-F2D1-99DF-4C2BA6346AC2}"/>
              </a:ext>
            </a:extLst>
          </p:cNvPr>
          <p:cNvGrpSpPr/>
          <p:nvPr/>
        </p:nvGrpSpPr>
        <p:grpSpPr>
          <a:xfrm>
            <a:off x="2149224" y="4442465"/>
            <a:ext cx="642992" cy="641288"/>
            <a:chOff x="-937025" y="2064750"/>
            <a:chExt cx="292225" cy="291450"/>
          </a:xfrm>
          <a:solidFill>
            <a:schemeClr val="bg1"/>
          </a:solidFill>
        </p:grpSpPr>
        <p:sp>
          <p:nvSpPr>
            <p:cNvPr id="53" name="Google Shape;12558;p89">
              <a:extLst>
                <a:ext uri="{FF2B5EF4-FFF2-40B4-BE49-F238E27FC236}">
                  <a16:creationId xmlns:a16="http://schemas.microsoft.com/office/drawing/2014/main" id="{3E37CEDD-7BA5-9666-8F1F-85C51587D7F1}"/>
                </a:ext>
              </a:extLst>
            </p:cNvPr>
            <p:cNvSpPr/>
            <p:nvPr/>
          </p:nvSpPr>
          <p:spPr>
            <a:xfrm>
              <a:off x="-834625" y="2134850"/>
              <a:ext cx="86650" cy="85075"/>
            </a:xfrm>
            <a:custGeom>
              <a:avLst/>
              <a:gdLst/>
              <a:ahLst/>
              <a:cxnLst/>
              <a:rect l="l" t="t" r="r" b="b"/>
              <a:pathLst>
                <a:path w="3466" h="3403" extrusionOk="0">
                  <a:moveTo>
                    <a:pt x="1702" y="599"/>
                  </a:moveTo>
                  <a:cubicBezTo>
                    <a:pt x="1922" y="599"/>
                    <a:pt x="2080" y="788"/>
                    <a:pt x="2080" y="977"/>
                  </a:cubicBezTo>
                  <a:cubicBezTo>
                    <a:pt x="2080" y="1166"/>
                    <a:pt x="1922" y="1324"/>
                    <a:pt x="1702" y="1324"/>
                  </a:cubicBezTo>
                  <a:cubicBezTo>
                    <a:pt x="1512" y="1324"/>
                    <a:pt x="1355" y="1166"/>
                    <a:pt x="1355" y="977"/>
                  </a:cubicBezTo>
                  <a:cubicBezTo>
                    <a:pt x="1355" y="788"/>
                    <a:pt x="1512" y="599"/>
                    <a:pt x="1702" y="599"/>
                  </a:cubicBezTo>
                  <a:close/>
                  <a:moveTo>
                    <a:pt x="1765" y="2048"/>
                  </a:moveTo>
                  <a:cubicBezTo>
                    <a:pt x="2174" y="2048"/>
                    <a:pt x="2584" y="2300"/>
                    <a:pt x="2741" y="2710"/>
                  </a:cubicBezTo>
                  <a:lnTo>
                    <a:pt x="756" y="2710"/>
                  </a:lnTo>
                  <a:cubicBezTo>
                    <a:pt x="914" y="2300"/>
                    <a:pt x="1292" y="2048"/>
                    <a:pt x="1765" y="2048"/>
                  </a:cubicBezTo>
                  <a:close/>
                  <a:moveTo>
                    <a:pt x="1702" y="0"/>
                  </a:moveTo>
                  <a:cubicBezTo>
                    <a:pt x="1166" y="0"/>
                    <a:pt x="693" y="441"/>
                    <a:pt x="693" y="1009"/>
                  </a:cubicBezTo>
                  <a:cubicBezTo>
                    <a:pt x="693" y="1198"/>
                    <a:pt x="788" y="1387"/>
                    <a:pt x="851" y="1576"/>
                  </a:cubicBezTo>
                  <a:cubicBezTo>
                    <a:pt x="347" y="1891"/>
                    <a:pt x="0" y="2426"/>
                    <a:pt x="0" y="3056"/>
                  </a:cubicBezTo>
                  <a:cubicBezTo>
                    <a:pt x="0" y="3245"/>
                    <a:pt x="158" y="3403"/>
                    <a:pt x="347" y="3403"/>
                  </a:cubicBezTo>
                  <a:lnTo>
                    <a:pt x="3088" y="3403"/>
                  </a:lnTo>
                  <a:cubicBezTo>
                    <a:pt x="3308" y="3403"/>
                    <a:pt x="3466" y="3245"/>
                    <a:pt x="3466" y="3056"/>
                  </a:cubicBezTo>
                  <a:cubicBezTo>
                    <a:pt x="3434" y="2426"/>
                    <a:pt x="3088" y="1828"/>
                    <a:pt x="2584" y="1576"/>
                  </a:cubicBezTo>
                  <a:cubicBezTo>
                    <a:pt x="2710" y="1387"/>
                    <a:pt x="2741" y="1198"/>
                    <a:pt x="2741" y="1009"/>
                  </a:cubicBezTo>
                  <a:cubicBezTo>
                    <a:pt x="2741" y="441"/>
                    <a:pt x="2269" y="0"/>
                    <a:pt x="17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Google Shape;12559;p89">
              <a:extLst>
                <a:ext uri="{FF2B5EF4-FFF2-40B4-BE49-F238E27FC236}">
                  <a16:creationId xmlns:a16="http://schemas.microsoft.com/office/drawing/2014/main" id="{FB0E8B46-0126-17CA-1DDD-A83795D5429D}"/>
                </a:ext>
              </a:extLst>
            </p:cNvPr>
            <p:cNvSpPr/>
            <p:nvPr/>
          </p:nvSpPr>
          <p:spPr>
            <a:xfrm>
              <a:off x="-936225" y="2304975"/>
              <a:ext cx="289850" cy="51225"/>
            </a:xfrm>
            <a:custGeom>
              <a:avLst/>
              <a:gdLst/>
              <a:ahLst/>
              <a:cxnLst/>
              <a:rect l="l" t="t" r="r" b="b"/>
              <a:pathLst>
                <a:path w="11594" h="2049" extrusionOk="0">
                  <a:moveTo>
                    <a:pt x="3056" y="662"/>
                  </a:moveTo>
                  <a:cubicBezTo>
                    <a:pt x="3277" y="662"/>
                    <a:pt x="3434" y="820"/>
                    <a:pt x="3434" y="1009"/>
                  </a:cubicBezTo>
                  <a:cubicBezTo>
                    <a:pt x="3434" y="1229"/>
                    <a:pt x="3277" y="1387"/>
                    <a:pt x="3056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09"/>
                  </a:cubicBez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586" y="693"/>
                  </a:moveTo>
                  <a:cubicBezTo>
                    <a:pt x="10775" y="693"/>
                    <a:pt x="10932" y="851"/>
                    <a:pt x="10932" y="1072"/>
                  </a:cubicBezTo>
                  <a:cubicBezTo>
                    <a:pt x="10901" y="1229"/>
                    <a:pt x="10775" y="1387"/>
                    <a:pt x="10586" y="1387"/>
                  </a:cubicBezTo>
                  <a:lnTo>
                    <a:pt x="4001" y="1387"/>
                  </a:lnTo>
                  <a:cubicBezTo>
                    <a:pt x="4096" y="1166"/>
                    <a:pt x="4096" y="914"/>
                    <a:pt x="4001" y="693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cubicBezTo>
                    <a:pt x="0" y="1576"/>
                    <a:pt x="473" y="2048"/>
                    <a:pt x="1008" y="2048"/>
                  </a:cubicBezTo>
                  <a:lnTo>
                    <a:pt x="10586" y="2048"/>
                  </a:lnTo>
                  <a:cubicBezTo>
                    <a:pt x="11121" y="2048"/>
                    <a:pt x="11594" y="1576"/>
                    <a:pt x="11594" y="1009"/>
                  </a:cubicBezTo>
                  <a:cubicBezTo>
                    <a:pt x="11594" y="473"/>
                    <a:pt x="11121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Google Shape;12560;p89">
              <a:extLst>
                <a:ext uri="{FF2B5EF4-FFF2-40B4-BE49-F238E27FC236}">
                  <a16:creationId xmlns:a16="http://schemas.microsoft.com/office/drawing/2014/main" id="{30720B65-018D-5482-BBFD-2FBF8B5DE8EE}"/>
                </a:ext>
              </a:extLst>
            </p:cNvPr>
            <p:cNvSpPr/>
            <p:nvPr/>
          </p:nvSpPr>
          <p:spPr>
            <a:xfrm>
              <a:off x="-937025" y="2064750"/>
              <a:ext cx="292225" cy="223125"/>
            </a:xfrm>
            <a:custGeom>
              <a:avLst/>
              <a:gdLst/>
              <a:ahLst/>
              <a:cxnLst/>
              <a:rect l="l" t="t" r="r" b="b"/>
              <a:pathLst>
                <a:path w="11689" h="8925" extrusionOk="0">
                  <a:moveTo>
                    <a:pt x="3813" y="662"/>
                  </a:moveTo>
                  <a:cubicBezTo>
                    <a:pt x="4002" y="662"/>
                    <a:pt x="4159" y="820"/>
                    <a:pt x="4159" y="1009"/>
                  </a:cubicBezTo>
                  <a:lnTo>
                    <a:pt x="4159" y="1355"/>
                  </a:lnTo>
                  <a:lnTo>
                    <a:pt x="3813" y="1355"/>
                  </a:lnTo>
                  <a:cubicBezTo>
                    <a:pt x="3246" y="1355"/>
                    <a:pt x="2773" y="1828"/>
                    <a:pt x="2773" y="2395"/>
                  </a:cubicBezTo>
                  <a:lnTo>
                    <a:pt x="2773" y="4978"/>
                  </a:lnTo>
                  <a:lnTo>
                    <a:pt x="2080" y="5703"/>
                  </a:lnTo>
                  <a:lnTo>
                    <a:pt x="2080" y="5199"/>
                  </a:lnTo>
                  <a:cubicBezTo>
                    <a:pt x="2080" y="4978"/>
                    <a:pt x="1922" y="4821"/>
                    <a:pt x="1702" y="4821"/>
                  </a:cubicBezTo>
                  <a:lnTo>
                    <a:pt x="1040" y="4821"/>
                  </a:lnTo>
                  <a:cubicBezTo>
                    <a:pt x="851" y="4821"/>
                    <a:pt x="694" y="4663"/>
                    <a:pt x="694" y="4474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lnTo>
                    <a:pt x="10996" y="4474"/>
                  </a:lnTo>
                  <a:cubicBezTo>
                    <a:pt x="10996" y="4695"/>
                    <a:pt x="10838" y="4852"/>
                    <a:pt x="10649" y="4852"/>
                  </a:cubicBezTo>
                  <a:lnTo>
                    <a:pt x="9893" y="4852"/>
                  </a:lnTo>
                  <a:cubicBezTo>
                    <a:pt x="9704" y="4852"/>
                    <a:pt x="9547" y="5010"/>
                    <a:pt x="9547" y="5199"/>
                  </a:cubicBezTo>
                  <a:lnTo>
                    <a:pt x="9547" y="5703"/>
                  </a:lnTo>
                  <a:lnTo>
                    <a:pt x="8885" y="5010"/>
                  </a:lnTo>
                  <a:lnTo>
                    <a:pt x="8885" y="2395"/>
                  </a:lnTo>
                  <a:cubicBezTo>
                    <a:pt x="8885" y="1859"/>
                    <a:pt x="8412" y="1387"/>
                    <a:pt x="7845" y="1387"/>
                  </a:cubicBezTo>
                  <a:lnTo>
                    <a:pt x="7499" y="1387"/>
                  </a:lnTo>
                  <a:lnTo>
                    <a:pt x="7499" y="1009"/>
                  </a:lnTo>
                  <a:cubicBezTo>
                    <a:pt x="7499" y="820"/>
                    <a:pt x="7656" y="662"/>
                    <a:pt x="7845" y="662"/>
                  </a:cubicBezTo>
                  <a:close/>
                  <a:moveTo>
                    <a:pt x="7845" y="2048"/>
                  </a:moveTo>
                  <a:cubicBezTo>
                    <a:pt x="8066" y="2048"/>
                    <a:pt x="8223" y="2206"/>
                    <a:pt x="8223" y="2395"/>
                  </a:cubicBezTo>
                  <a:lnTo>
                    <a:pt x="8223" y="6522"/>
                  </a:lnTo>
                  <a:cubicBezTo>
                    <a:pt x="8223" y="6742"/>
                    <a:pt x="8066" y="6900"/>
                    <a:pt x="7845" y="6900"/>
                  </a:cubicBezTo>
                  <a:lnTo>
                    <a:pt x="6711" y="6900"/>
                  </a:lnTo>
                  <a:cubicBezTo>
                    <a:pt x="6585" y="6900"/>
                    <a:pt x="6491" y="6931"/>
                    <a:pt x="6428" y="7057"/>
                  </a:cubicBezTo>
                  <a:lnTo>
                    <a:pt x="5798" y="8003"/>
                  </a:lnTo>
                  <a:lnTo>
                    <a:pt x="5167" y="7057"/>
                  </a:lnTo>
                  <a:cubicBezTo>
                    <a:pt x="5104" y="6963"/>
                    <a:pt x="5010" y="6900"/>
                    <a:pt x="4915" y="6900"/>
                  </a:cubicBezTo>
                  <a:lnTo>
                    <a:pt x="3750" y="6900"/>
                  </a:lnTo>
                  <a:cubicBezTo>
                    <a:pt x="3561" y="6900"/>
                    <a:pt x="3403" y="6742"/>
                    <a:pt x="3403" y="6522"/>
                  </a:cubicBezTo>
                  <a:lnTo>
                    <a:pt x="3403" y="2395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4474"/>
                  </a:lnTo>
                  <a:cubicBezTo>
                    <a:pt x="1" y="5041"/>
                    <a:pt x="473" y="5514"/>
                    <a:pt x="1009" y="5514"/>
                  </a:cubicBezTo>
                  <a:lnTo>
                    <a:pt x="1355" y="5514"/>
                  </a:lnTo>
                  <a:lnTo>
                    <a:pt x="1355" y="6522"/>
                  </a:lnTo>
                  <a:cubicBezTo>
                    <a:pt x="1355" y="6736"/>
                    <a:pt x="1544" y="6877"/>
                    <a:pt x="1724" y="6877"/>
                  </a:cubicBezTo>
                  <a:cubicBezTo>
                    <a:pt x="1809" y="6877"/>
                    <a:pt x="1893" y="6845"/>
                    <a:pt x="1954" y="6774"/>
                  </a:cubicBezTo>
                  <a:lnTo>
                    <a:pt x="2742" y="5986"/>
                  </a:lnTo>
                  <a:lnTo>
                    <a:pt x="2742" y="6522"/>
                  </a:lnTo>
                  <a:cubicBezTo>
                    <a:pt x="2742" y="7089"/>
                    <a:pt x="3214" y="7562"/>
                    <a:pt x="3781" y="7562"/>
                  </a:cubicBezTo>
                  <a:lnTo>
                    <a:pt x="4726" y="7562"/>
                  </a:lnTo>
                  <a:lnTo>
                    <a:pt x="5545" y="8759"/>
                  </a:lnTo>
                  <a:cubicBezTo>
                    <a:pt x="5608" y="8869"/>
                    <a:pt x="5719" y="8924"/>
                    <a:pt x="5825" y="8924"/>
                  </a:cubicBezTo>
                  <a:cubicBezTo>
                    <a:pt x="5931" y="8924"/>
                    <a:pt x="6034" y="8869"/>
                    <a:pt x="6081" y="8759"/>
                  </a:cubicBezTo>
                  <a:lnTo>
                    <a:pt x="6932" y="7562"/>
                  </a:lnTo>
                  <a:lnTo>
                    <a:pt x="7877" y="7562"/>
                  </a:lnTo>
                  <a:cubicBezTo>
                    <a:pt x="8412" y="7562"/>
                    <a:pt x="8885" y="7089"/>
                    <a:pt x="8885" y="6522"/>
                  </a:cubicBezTo>
                  <a:lnTo>
                    <a:pt x="8885" y="5986"/>
                  </a:lnTo>
                  <a:lnTo>
                    <a:pt x="9673" y="6774"/>
                  </a:lnTo>
                  <a:cubicBezTo>
                    <a:pt x="9733" y="6845"/>
                    <a:pt x="9817" y="6877"/>
                    <a:pt x="9903" y="6877"/>
                  </a:cubicBezTo>
                  <a:cubicBezTo>
                    <a:pt x="10083" y="6877"/>
                    <a:pt x="10271" y="6736"/>
                    <a:pt x="10271" y="6522"/>
                  </a:cubicBezTo>
                  <a:lnTo>
                    <a:pt x="10271" y="5514"/>
                  </a:lnTo>
                  <a:lnTo>
                    <a:pt x="10649" y="5514"/>
                  </a:lnTo>
                  <a:cubicBezTo>
                    <a:pt x="11216" y="5514"/>
                    <a:pt x="11689" y="5041"/>
                    <a:pt x="11689" y="4474"/>
                  </a:cubicBezTo>
                  <a:lnTo>
                    <a:pt x="11689" y="1009"/>
                  </a:lnTo>
                  <a:cubicBezTo>
                    <a:pt x="11689" y="441"/>
                    <a:pt x="11216" y="0"/>
                    <a:pt x="10649" y="0"/>
                  </a:cubicBezTo>
                  <a:lnTo>
                    <a:pt x="7845" y="0"/>
                  </a:lnTo>
                  <a:cubicBezTo>
                    <a:pt x="7310" y="0"/>
                    <a:pt x="6837" y="473"/>
                    <a:pt x="6837" y="1009"/>
                  </a:cubicBezTo>
                  <a:lnTo>
                    <a:pt x="6837" y="1387"/>
                  </a:lnTo>
                  <a:lnTo>
                    <a:pt x="4789" y="1387"/>
                  </a:lnTo>
                  <a:lnTo>
                    <a:pt x="4789" y="1009"/>
                  </a:lnTo>
                  <a:cubicBezTo>
                    <a:pt x="4789" y="473"/>
                    <a:pt x="4317" y="0"/>
                    <a:pt x="37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9" name="Google Shape;12585;p89">
            <a:extLst>
              <a:ext uri="{FF2B5EF4-FFF2-40B4-BE49-F238E27FC236}">
                <a16:creationId xmlns:a16="http://schemas.microsoft.com/office/drawing/2014/main" id="{7F3E6F2D-1C60-7C8B-3A92-AFE20616DAEB}"/>
              </a:ext>
            </a:extLst>
          </p:cNvPr>
          <p:cNvGrpSpPr/>
          <p:nvPr/>
        </p:nvGrpSpPr>
        <p:grpSpPr>
          <a:xfrm>
            <a:off x="516962" y="4440733"/>
            <a:ext cx="566751" cy="644753"/>
            <a:chOff x="-1684475" y="2049000"/>
            <a:chExt cx="257575" cy="293025"/>
          </a:xfrm>
          <a:solidFill>
            <a:schemeClr val="bg1"/>
          </a:solidFill>
        </p:grpSpPr>
        <p:sp>
          <p:nvSpPr>
            <p:cNvPr id="49" name="Google Shape;12586;p89">
              <a:extLst>
                <a:ext uri="{FF2B5EF4-FFF2-40B4-BE49-F238E27FC236}">
                  <a16:creationId xmlns:a16="http://schemas.microsoft.com/office/drawing/2014/main" id="{3E446799-0152-D076-C856-B3DA60604C31}"/>
                </a:ext>
              </a:extLst>
            </p:cNvPr>
            <p:cNvSpPr/>
            <p:nvPr/>
          </p:nvSpPr>
          <p:spPr>
            <a:xfrm>
              <a:off x="-1684475" y="2049000"/>
              <a:ext cx="257575" cy="293025"/>
            </a:xfrm>
            <a:custGeom>
              <a:avLst/>
              <a:gdLst/>
              <a:ahLst/>
              <a:cxnLst/>
              <a:rect l="l" t="t" r="r" b="b"/>
              <a:pathLst>
                <a:path w="10303" h="11721" extrusionOk="0">
                  <a:moveTo>
                    <a:pt x="1355" y="693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693"/>
                  </a:lnTo>
                  <a:close/>
                  <a:moveTo>
                    <a:pt x="9546" y="693"/>
                  </a:moveTo>
                  <a:lnTo>
                    <a:pt x="9546" y="1387"/>
                  </a:lnTo>
                  <a:lnTo>
                    <a:pt x="8885" y="1387"/>
                  </a:lnTo>
                  <a:lnTo>
                    <a:pt x="8885" y="693"/>
                  </a:lnTo>
                  <a:close/>
                  <a:moveTo>
                    <a:pt x="8223" y="1387"/>
                  </a:moveTo>
                  <a:lnTo>
                    <a:pt x="8223" y="1733"/>
                  </a:lnTo>
                  <a:cubicBezTo>
                    <a:pt x="8223" y="1922"/>
                    <a:pt x="8381" y="2080"/>
                    <a:pt x="8570" y="2080"/>
                  </a:cubicBezTo>
                  <a:lnTo>
                    <a:pt x="8916" y="2080"/>
                  </a:lnTo>
                  <a:lnTo>
                    <a:pt x="8916" y="9641"/>
                  </a:lnTo>
                  <a:lnTo>
                    <a:pt x="8538" y="9641"/>
                  </a:lnTo>
                  <a:cubicBezTo>
                    <a:pt x="8349" y="9641"/>
                    <a:pt x="8192" y="9798"/>
                    <a:pt x="8192" y="9987"/>
                  </a:cubicBezTo>
                  <a:lnTo>
                    <a:pt x="8192" y="10365"/>
                  </a:lnTo>
                  <a:lnTo>
                    <a:pt x="2080" y="10365"/>
                  </a:lnTo>
                  <a:lnTo>
                    <a:pt x="2080" y="9987"/>
                  </a:lnTo>
                  <a:cubicBezTo>
                    <a:pt x="2080" y="9798"/>
                    <a:pt x="1922" y="9641"/>
                    <a:pt x="1733" y="9641"/>
                  </a:cubicBezTo>
                  <a:lnTo>
                    <a:pt x="1355" y="9641"/>
                  </a:lnTo>
                  <a:lnTo>
                    <a:pt x="1355" y="2080"/>
                  </a:lnTo>
                  <a:lnTo>
                    <a:pt x="1733" y="2080"/>
                  </a:lnTo>
                  <a:cubicBezTo>
                    <a:pt x="1922" y="2080"/>
                    <a:pt x="2080" y="1922"/>
                    <a:pt x="2080" y="1733"/>
                  </a:cubicBezTo>
                  <a:lnTo>
                    <a:pt x="2080" y="1387"/>
                  </a:lnTo>
                  <a:close/>
                  <a:moveTo>
                    <a:pt x="1355" y="10365"/>
                  </a:moveTo>
                  <a:lnTo>
                    <a:pt x="1355" y="11027"/>
                  </a:lnTo>
                  <a:lnTo>
                    <a:pt x="694" y="11027"/>
                  </a:lnTo>
                  <a:lnTo>
                    <a:pt x="694" y="10365"/>
                  </a:lnTo>
                  <a:close/>
                  <a:moveTo>
                    <a:pt x="9609" y="10365"/>
                  </a:moveTo>
                  <a:lnTo>
                    <a:pt x="9609" y="11027"/>
                  </a:lnTo>
                  <a:lnTo>
                    <a:pt x="8916" y="11027"/>
                  </a:lnTo>
                  <a:lnTo>
                    <a:pt x="8916" y="10365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47" y="2080"/>
                  </a:cubicBezTo>
                  <a:lnTo>
                    <a:pt x="694" y="2080"/>
                  </a:lnTo>
                  <a:lnTo>
                    <a:pt x="694" y="9641"/>
                  </a:lnTo>
                  <a:lnTo>
                    <a:pt x="347" y="9641"/>
                  </a:lnTo>
                  <a:cubicBezTo>
                    <a:pt x="158" y="9641"/>
                    <a:pt x="0" y="9798"/>
                    <a:pt x="0" y="9987"/>
                  </a:cubicBezTo>
                  <a:lnTo>
                    <a:pt x="0" y="11374"/>
                  </a:lnTo>
                  <a:cubicBezTo>
                    <a:pt x="0" y="11563"/>
                    <a:pt x="158" y="11720"/>
                    <a:pt x="347" y="11720"/>
                  </a:cubicBezTo>
                  <a:lnTo>
                    <a:pt x="1733" y="11720"/>
                  </a:lnTo>
                  <a:cubicBezTo>
                    <a:pt x="1922" y="11720"/>
                    <a:pt x="2080" y="11563"/>
                    <a:pt x="2080" y="11374"/>
                  </a:cubicBezTo>
                  <a:lnTo>
                    <a:pt x="2080" y="11027"/>
                  </a:lnTo>
                  <a:lnTo>
                    <a:pt x="8223" y="11027"/>
                  </a:lnTo>
                  <a:lnTo>
                    <a:pt x="8223" y="11374"/>
                  </a:lnTo>
                  <a:cubicBezTo>
                    <a:pt x="8223" y="11563"/>
                    <a:pt x="8381" y="11720"/>
                    <a:pt x="8570" y="11720"/>
                  </a:cubicBezTo>
                  <a:lnTo>
                    <a:pt x="9956" y="11720"/>
                  </a:lnTo>
                  <a:cubicBezTo>
                    <a:pt x="10145" y="11720"/>
                    <a:pt x="10303" y="11563"/>
                    <a:pt x="10303" y="11374"/>
                  </a:cubicBezTo>
                  <a:lnTo>
                    <a:pt x="10303" y="9987"/>
                  </a:lnTo>
                  <a:cubicBezTo>
                    <a:pt x="10303" y="9798"/>
                    <a:pt x="10145" y="9641"/>
                    <a:pt x="9956" y="9641"/>
                  </a:cubicBezTo>
                  <a:lnTo>
                    <a:pt x="9609" y="9641"/>
                  </a:lnTo>
                  <a:lnTo>
                    <a:pt x="9609" y="2080"/>
                  </a:lnTo>
                  <a:lnTo>
                    <a:pt x="9924" y="2080"/>
                  </a:lnTo>
                  <a:cubicBezTo>
                    <a:pt x="10113" y="2080"/>
                    <a:pt x="10271" y="1922"/>
                    <a:pt x="10271" y="1733"/>
                  </a:cubicBezTo>
                  <a:lnTo>
                    <a:pt x="10271" y="347"/>
                  </a:lnTo>
                  <a:cubicBezTo>
                    <a:pt x="10271" y="158"/>
                    <a:pt x="10113" y="0"/>
                    <a:pt x="9924" y="0"/>
                  </a:cubicBezTo>
                  <a:lnTo>
                    <a:pt x="8538" y="0"/>
                  </a:lnTo>
                  <a:cubicBezTo>
                    <a:pt x="8349" y="0"/>
                    <a:pt x="8192" y="158"/>
                    <a:pt x="8192" y="347"/>
                  </a:cubicBezTo>
                  <a:lnTo>
                    <a:pt x="8192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Google Shape;12587;p89">
              <a:extLst>
                <a:ext uri="{FF2B5EF4-FFF2-40B4-BE49-F238E27FC236}">
                  <a16:creationId xmlns:a16="http://schemas.microsoft.com/office/drawing/2014/main" id="{52C239D9-0FF4-387C-E811-775196FDF52C}"/>
                </a:ext>
              </a:extLst>
            </p:cNvPr>
            <p:cNvSpPr/>
            <p:nvPr/>
          </p:nvSpPr>
          <p:spPr>
            <a:xfrm>
              <a:off x="-1615950" y="223880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4443" y="726"/>
                  </a:lnTo>
                  <a:cubicBezTo>
                    <a:pt x="4663" y="726"/>
                    <a:pt x="4821" y="568"/>
                    <a:pt x="4821" y="348"/>
                  </a:cubicBezTo>
                  <a:cubicBezTo>
                    <a:pt x="4821" y="159"/>
                    <a:pt x="4663" y="1"/>
                    <a:pt x="44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Google Shape;12588;p89">
              <a:extLst>
                <a:ext uri="{FF2B5EF4-FFF2-40B4-BE49-F238E27FC236}">
                  <a16:creationId xmlns:a16="http://schemas.microsoft.com/office/drawing/2014/main" id="{10D88B7F-7CBE-BE8D-8651-CDA3DB91C201}"/>
                </a:ext>
              </a:extLst>
            </p:cNvPr>
            <p:cNvSpPr/>
            <p:nvPr/>
          </p:nvSpPr>
          <p:spPr>
            <a:xfrm>
              <a:off x="-1615950" y="2273475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63" y="693"/>
                    <a:pt x="4821" y="536"/>
                    <a:pt x="4821" y="347"/>
                  </a:cubicBezTo>
                  <a:cubicBezTo>
                    <a:pt x="4821" y="158"/>
                    <a:pt x="4663" y="0"/>
                    <a:pt x="44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Google Shape;12589;p89">
              <a:extLst>
                <a:ext uri="{FF2B5EF4-FFF2-40B4-BE49-F238E27FC236}">
                  <a16:creationId xmlns:a16="http://schemas.microsoft.com/office/drawing/2014/main" id="{1FA820C9-74BD-B1A0-2471-5373924231CF}"/>
                </a:ext>
              </a:extLst>
            </p:cNvPr>
            <p:cNvSpPr/>
            <p:nvPr/>
          </p:nvSpPr>
          <p:spPr>
            <a:xfrm>
              <a:off x="-1630925" y="2100975"/>
              <a:ext cx="153625" cy="116600"/>
            </a:xfrm>
            <a:custGeom>
              <a:avLst/>
              <a:gdLst/>
              <a:ahLst/>
              <a:cxnLst/>
              <a:rect l="l" t="t" r="r" b="b"/>
              <a:pathLst>
                <a:path w="6145" h="4664" extrusionOk="0">
                  <a:moveTo>
                    <a:pt x="4695" y="662"/>
                  </a:moveTo>
                  <a:lnTo>
                    <a:pt x="2994" y="1985"/>
                  </a:lnTo>
                  <a:lnTo>
                    <a:pt x="1261" y="662"/>
                  </a:lnTo>
                  <a:close/>
                  <a:moveTo>
                    <a:pt x="599" y="1040"/>
                  </a:moveTo>
                  <a:lnTo>
                    <a:pt x="2427" y="2395"/>
                  </a:lnTo>
                  <a:lnTo>
                    <a:pt x="599" y="3781"/>
                  </a:lnTo>
                  <a:lnTo>
                    <a:pt x="599" y="1040"/>
                  </a:lnTo>
                  <a:close/>
                  <a:moveTo>
                    <a:pt x="5357" y="1040"/>
                  </a:moveTo>
                  <a:lnTo>
                    <a:pt x="5357" y="3781"/>
                  </a:lnTo>
                  <a:lnTo>
                    <a:pt x="3561" y="2395"/>
                  </a:lnTo>
                  <a:lnTo>
                    <a:pt x="5357" y="1040"/>
                  </a:lnTo>
                  <a:close/>
                  <a:moveTo>
                    <a:pt x="2994" y="2836"/>
                  </a:moveTo>
                  <a:lnTo>
                    <a:pt x="4695" y="4128"/>
                  </a:lnTo>
                  <a:lnTo>
                    <a:pt x="1292" y="4128"/>
                  </a:lnTo>
                  <a:lnTo>
                    <a:pt x="2994" y="2836"/>
                  </a:lnTo>
                  <a:close/>
                  <a:moveTo>
                    <a:pt x="316" y="1"/>
                  </a:moveTo>
                  <a:cubicBezTo>
                    <a:pt x="158" y="1"/>
                    <a:pt x="1" y="127"/>
                    <a:pt x="1" y="284"/>
                  </a:cubicBezTo>
                  <a:lnTo>
                    <a:pt x="1" y="4380"/>
                  </a:lnTo>
                  <a:cubicBezTo>
                    <a:pt x="64" y="4506"/>
                    <a:pt x="127" y="4600"/>
                    <a:pt x="253" y="4663"/>
                  </a:cubicBezTo>
                  <a:lnTo>
                    <a:pt x="5798" y="4663"/>
                  </a:lnTo>
                  <a:cubicBezTo>
                    <a:pt x="5955" y="4663"/>
                    <a:pt x="6113" y="4537"/>
                    <a:pt x="6144" y="4317"/>
                  </a:cubicBezTo>
                  <a:lnTo>
                    <a:pt x="6081" y="316"/>
                  </a:lnTo>
                  <a:cubicBezTo>
                    <a:pt x="6081" y="158"/>
                    <a:pt x="5955" y="32"/>
                    <a:pt x="57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0" name="Google Shape;12590;p89">
            <a:extLst>
              <a:ext uri="{FF2B5EF4-FFF2-40B4-BE49-F238E27FC236}">
                <a16:creationId xmlns:a16="http://schemas.microsoft.com/office/drawing/2014/main" id="{84AE6968-40CB-DE18-58A6-F5501EFB5F69}"/>
              </a:ext>
            </a:extLst>
          </p:cNvPr>
          <p:cNvSpPr/>
          <p:nvPr/>
        </p:nvSpPr>
        <p:spPr>
          <a:xfrm>
            <a:off x="2998290" y="4442015"/>
            <a:ext cx="670717" cy="642168"/>
          </a:xfrm>
          <a:custGeom>
            <a:avLst/>
            <a:gdLst/>
            <a:ahLst/>
            <a:cxnLst/>
            <a:rect l="l" t="t" r="r" b="b"/>
            <a:pathLst>
              <a:path w="12193" h="11674" extrusionOk="0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Google Shape;12592;p89">
            <a:extLst>
              <a:ext uri="{FF2B5EF4-FFF2-40B4-BE49-F238E27FC236}">
                <a16:creationId xmlns:a16="http://schemas.microsoft.com/office/drawing/2014/main" id="{45209257-2EFA-DDE2-EFD7-654A4E4A686B}"/>
              </a:ext>
            </a:extLst>
          </p:cNvPr>
          <p:cNvSpPr/>
          <p:nvPr/>
        </p:nvSpPr>
        <p:spPr>
          <a:xfrm>
            <a:off x="5530722" y="4441616"/>
            <a:ext cx="641288" cy="642992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10617" y="662"/>
                </a:moveTo>
                <a:cubicBezTo>
                  <a:pt x="10806" y="662"/>
                  <a:pt x="10964" y="820"/>
                  <a:pt x="10964" y="1009"/>
                </a:cubicBezTo>
                <a:lnTo>
                  <a:pt x="10964" y="2710"/>
                </a:lnTo>
                <a:lnTo>
                  <a:pt x="662" y="2710"/>
                </a:lnTo>
                <a:lnTo>
                  <a:pt x="662" y="1009"/>
                </a:lnTo>
                <a:cubicBezTo>
                  <a:pt x="662" y="820"/>
                  <a:pt x="819" y="662"/>
                  <a:pt x="1008" y="662"/>
                </a:cubicBezTo>
                <a:close/>
                <a:moveTo>
                  <a:pt x="10933" y="3372"/>
                </a:moveTo>
                <a:lnTo>
                  <a:pt x="10933" y="9232"/>
                </a:lnTo>
                <a:cubicBezTo>
                  <a:pt x="10964" y="9484"/>
                  <a:pt x="10806" y="9610"/>
                  <a:pt x="10617" y="9610"/>
                </a:cubicBezTo>
                <a:lnTo>
                  <a:pt x="8916" y="9610"/>
                </a:lnTo>
                <a:lnTo>
                  <a:pt x="8570" y="9232"/>
                </a:lnTo>
                <a:cubicBezTo>
                  <a:pt x="8601" y="9169"/>
                  <a:pt x="8664" y="9043"/>
                  <a:pt x="8696" y="8917"/>
                </a:cubicBezTo>
                <a:lnTo>
                  <a:pt x="9200" y="8917"/>
                </a:lnTo>
                <a:cubicBezTo>
                  <a:pt x="9389" y="8917"/>
                  <a:pt x="9546" y="8759"/>
                  <a:pt x="9546" y="8570"/>
                </a:cubicBezTo>
                <a:lnTo>
                  <a:pt x="9546" y="7184"/>
                </a:lnTo>
                <a:cubicBezTo>
                  <a:pt x="9546" y="6995"/>
                  <a:pt x="9389" y="6837"/>
                  <a:pt x="9200" y="6837"/>
                </a:cubicBezTo>
                <a:lnTo>
                  <a:pt x="8696" y="6837"/>
                </a:lnTo>
                <a:cubicBezTo>
                  <a:pt x="8664" y="6711"/>
                  <a:pt x="8601" y="6648"/>
                  <a:pt x="8570" y="6522"/>
                </a:cubicBezTo>
                <a:lnTo>
                  <a:pt x="8916" y="6176"/>
                </a:lnTo>
                <a:cubicBezTo>
                  <a:pt x="9042" y="6050"/>
                  <a:pt x="9042" y="5798"/>
                  <a:pt x="8916" y="5703"/>
                </a:cubicBezTo>
                <a:lnTo>
                  <a:pt x="7940" y="4695"/>
                </a:lnTo>
                <a:cubicBezTo>
                  <a:pt x="7877" y="4648"/>
                  <a:pt x="7790" y="4624"/>
                  <a:pt x="7703" y="4624"/>
                </a:cubicBezTo>
                <a:cubicBezTo>
                  <a:pt x="7617" y="4624"/>
                  <a:pt x="7530" y="4648"/>
                  <a:pt x="7467" y="4695"/>
                </a:cubicBezTo>
                <a:lnTo>
                  <a:pt x="7120" y="5073"/>
                </a:lnTo>
                <a:cubicBezTo>
                  <a:pt x="7026" y="5041"/>
                  <a:pt x="6931" y="4978"/>
                  <a:pt x="6805" y="4947"/>
                </a:cubicBezTo>
                <a:lnTo>
                  <a:pt x="6805" y="4443"/>
                </a:lnTo>
                <a:cubicBezTo>
                  <a:pt x="6805" y="4222"/>
                  <a:pt x="6648" y="4065"/>
                  <a:pt x="6459" y="4065"/>
                </a:cubicBezTo>
                <a:lnTo>
                  <a:pt x="5073" y="4065"/>
                </a:lnTo>
                <a:cubicBezTo>
                  <a:pt x="4884" y="4065"/>
                  <a:pt x="4726" y="4222"/>
                  <a:pt x="4726" y="4443"/>
                </a:cubicBezTo>
                <a:lnTo>
                  <a:pt x="4726" y="4947"/>
                </a:lnTo>
                <a:cubicBezTo>
                  <a:pt x="4600" y="4978"/>
                  <a:pt x="4506" y="5010"/>
                  <a:pt x="4411" y="5073"/>
                </a:cubicBezTo>
                <a:lnTo>
                  <a:pt x="4033" y="4695"/>
                </a:lnTo>
                <a:cubicBezTo>
                  <a:pt x="3986" y="4648"/>
                  <a:pt x="3899" y="4624"/>
                  <a:pt x="3808" y="4624"/>
                </a:cubicBezTo>
                <a:cubicBezTo>
                  <a:pt x="3718" y="4624"/>
                  <a:pt x="3623" y="4648"/>
                  <a:pt x="3560" y="4695"/>
                </a:cubicBezTo>
                <a:lnTo>
                  <a:pt x="2584" y="5703"/>
                </a:lnTo>
                <a:cubicBezTo>
                  <a:pt x="2458" y="5829"/>
                  <a:pt x="2458" y="6050"/>
                  <a:pt x="2584" y="6176"/>
                </a:cubicBezTo>
                <a:lnTo>
                  <a:pt x="2930" y="6522"/>
                </a:lnTo>
                <a:cubicBezTo>
                  <a:pt x="2899" y="6585"/>
                  <a:pt x="2867" y="6711"/>
                  <a:pt x="2836" y="6837"/>
                </a:cubicBezTo>
                <a:lnTo>
                  <a:pt x="2300" y="6837"/>
                </a:lnTo>
                <a:cubicBezTo>
                  <a:pt x="2111" y="6837"/>
                  <a:pt x="1954" y="6995"/>
                  <a:pt x="1954" y="7184"/>
                </a:cubicBezTo>
                <a:lnTo>
                  <a:pt x="1954" y="8570"/>
                </a:lnTo>
                <a:cubicBezTo>
                  <a:pt x="1954" y="8759"/>
                  <a:pt x="2111" y="8917"/>
                  <a:pt x="2300" y="8917"/>
                </a:cubicBezTo>
                <a:lnTo>
                  <a:pt x="2836" y="8917"/>
                </a:lnTo>
                <a:cubicBezTo>
                  <a:pt x="2867" y="9043"/>
                  <a:pt x="2899" y="9137"/>
                  <a:pt x="2930" y="9232"/>
                </a:cubicBezTo>
                <a:lnTo>
                  <a:pt x="2584" y="9610"/>
                </a:lnTo>
                <a:lnTo>
                  <a:pt x="977" y="9610"/>
                </a:lnTo>
                <a:cubicBezTo>
                  <a:pt x="788" y="9610"/>
                  <a:pt x="630" y="9452"/>
                  <a:pt x="630" y="9232"/>
                </a:cubicBezTo>
                <a:lnTo>
                  <a:pt x="630" y="3372"/>
                </a:lnTo>
                <a:close/>
                <a:moveTo>
                  <a:pt x="6112" y="4726"/>
                </a:moveTo>
                <a:lnTo>
                  <a:pt x="6112" y="5136"/>
                </a:lnTo>
                <a:cubicBezTo>
                  <a:pt x="6112" y="5294"/>
                  <a:pt x="6207" y="5420"/>
                  <a:pt x="6364" y="5451"/>
                </a:cubicBezTo>
                <a:cubicBezTo>
                  <a:pt x="6553" y="5514"/>
                  <a:pt x="6805" y="5609"/>
                  <a:pt x="6994" y="5735"/>
                </a:cubicBezTo>
                <a:cubicBezTo>
                  <a:pt x="7041" y="5769"/>
                  <a:pt x="7096" y="5783"/>
                  <a:pt x="7153" y="5783"/>
                </a:cubicBezTo>
                <a:cubicBezTo>
                  <a:pt x="7251" y="5783"/>
                  <a:pt x="7356" y="5743"/>
                  <a:pt x="7435" y="5703"/>
                </a:cubicBezTo>
                <a:lnTo>
                  <a:pt x="7751" y="5388"/>
                </a:lnTo>
                <a:lnTo>
                  <a:pt x="8223" y="5861"/>
                </a:lnTo>
                <a:lnTo>
                  <a:pt x="7908" y="6176"/>
                </a:lnTo>
                <a:cubicBezTo>
                  <a:pt x="7782" y="6302"/>
                  <a:pt x="7782" y="6459"/>
                  <a:pt x="7877" y="6617"/>
                </a:cubicBezTo>
                <a:cubicBezTo>
                  <a:pt x="7971" y="6806"/>
                  <a:pt x="8066" y="6995"/>
                  <a:pt x="8129" y="7247"/>
                </a:cubicBezTo>
                <a:cubicBezTo>
                  <a:pt x="8192" y="7404"/>
                  <a:pt x="8286" y="7499"/>
                  <a:pt x="8444" y="7499"/>
                </a:cubicBezTo>
                <a:lnTo>
                  <a:pt x="8885" y="7499"/>
                </a:lnTo>
                <a:lnTo>
                  <a:pt x="8885" y="8192"/>
                </a:lnTo>
                <a:lnTo>
                  <a:pt x="8444" y="8192"/>
                </a:lnTo>
                <a:cubicBezTo>
                  <a:pt x="8286" y="8192"/>
                  <a:pt x="8192" y="8286"/>
                  <a:pt x="8129" y="8444"/>
                </a:cubicBezTo>
                <a:cubicBezTo>
                  <a:pt x="8097" y="8665"/>
                  <a:pt x="7971" y="8885"/>
                  <a:pt x="7877" y="9074"/>
                </a:cubicBezTo>
                <a:cubicBezTo>
                  <a:pt x="7782" y="9200"/>
                  <a:pt x="7814" y="9389"/>
                  <a:pt x="7908" y="9515"/>
                </a:cubicBezTo>
                <a:lnTo>
                  <a:pt x="8223" y="9830"/>
                </a:lnTo>
                <a:lnTo>
                  <a:pt x="7751" y="10303"/>
                </a:lnTo>
                <a:lnTo>
                  <a:pt x="7435" y="9988"/>
                </a:lnTo>
                <a:cubicBezTo>
                  <a:pt x="7368" y="9920"/>
                  <a:pt x="7291" y="9889"/>
                  <a:pt x="7211" y="9889"/>
                </a:cubicBezTo>
                <a:cubicBezTo>
                  <a:pt x="7141" y="9889"/>
                  <a:pt x="7068" y="9912"/>
                  <a:pt x="6994" y="9956"/>
                </a:cubicBezTo>
                <a:cubicBezTo>
                  <a:pt x="6805" y="10082"/>
                  <a:pt x="6616" y="10145"/>
                  <a:pt x="6364" y="10208"/>
                </a:cubicBezTo>
                <a:cubicBezTo>
                  <a:pt x="6207" y="10271"/>
                  <a:pt x="6112" y="10366"/>
                  <a:pt x="6112" y="10555"/>
                </a:cubicBezTo>
                <a:lnTo>
                  <a:pt x="6112" y="10964"/>
                </a:lnTo>
                <a:lnTo>
                  <a:pt x="5419" y="10964"/>
                </a:lnTo>
                <a:lnTo>
                  <a:pt x="5419" y="10555"/>
                </a:lnTo>
                <a:cubicBezTo>
                  <a:pt x="5419" y="10366"/>
                  <a:pt x="5325" y="10271"/>
                  <a:pt x="5167" y="10208"/>
                </a:cubicBezTo>
                <a:cubicBezTo>
                  <a:pt x="4947" y="10177"/>
                  <a:pt x="4726" y="10051"/>
                  <a:pt x="4537" y="9956"/>
                </a:cubicBezTo>
                <a:cubicBezTo>
                  <a:pt x="4491" y="9921"/>
                  <a:pt x="4436" y="9908"/>
                  <a:pt x="4379" y="9908"/>
                </a:cubicBezTo>
                <a:cubicBezTo>
                  <a:pt x="4281" y="9908"/>
                  <a:pt x="4176" y="9948"/>
                  <a:pt x="4096" y="9988"/>
                </a:cubicBezTo>
                <a:lnTo>
                  <a:pt x="3781" y="10303"/>
                </a:lnTo>
                <a:lnTo>
                  <a:pt x="3308" y="9830"/>
                </a:lnTo>
                <a:lnTo>
                  <a:pt x="3623" y="9515"/>
                </a:lnTo>
                <a:cubicBezTo>
                  <a:pt x="3749" y="9389"/>
                  <a:pt x="3749" y="9232"/>
                  <a:pt x="3655" y="9074"/>
                </a:cubicBezTo>
                <a:cubicBezTo>
                  <a:pt x="3529" y="8885"/>
                  <a:pt x="3466" y="8696"/>
                  <a:pt x="3371" y="8444"/>
                </a:cubicBezTo>
                <a:cubicBezTo>
                  <a:pt x="3340" y="8286"/>
                  <a:pt x="3214" y="8192"/>
                  <a:pt x="3056" y="8192"/>
                </a:cubicBezTo>
                <a:lnTo>
                  <a:pt x="2647" y="8192"/>
                </a:lnTo>
                <a:lnTo>
                  <a:pt x="2647" y="7499"/>
                </a:lnTo>
                <a:lnTo>
                  <a:pt x="3056" y="7499"/>
                </a:lnTo>
                <a:cubicBezTo>
                  <a:pt x="3214" y="7499"/>
                  <a:pt x="3340" y="7404"/>
                  <a:pt x="3371" y="7247"/>
                </a:cubicBezTo>
                <a:cubicBezTo>
                  <a:pt x="3434" y="7026"/>
                  <a:pt x="3529" y="6806"/>
                  <a:pt x="3655" y="6617"/>
                </a:cubicBezTo>
                <a:cubicBezTo>
                  <a:pt x="3749" y="6491"/>
                  <a:pt x="3686" y="6302"/>
                  <a:pt x="3623" y="6176"/>
                </a:cubicBezTo>
                <a:lnTo>
                  <a:pt x="3308" y="5861"/>
                </a:lnTo>
                <a:lnTo>
                  <a:pt x="3781" y="5388"/>
                </a:lnTo>
                <a:lnTo>
                  <a:pt x="4096" y="5703"/>
                </a:lnTo>
                <a:cubicBezTo>
                  <a:pt x="4163" y="5771"/>
                  <a:pt x="4240" y="5802"/>
                  <a:pt x="4321" y="5802"/>
                </a:cubicBezTo>
                <a:cubicBezTo>
                  <a:pt x="4391" y="5802"/>
                  <a:pt x="4464" y="5778"/>
                  <a:pt x="4537" y="5735"/>
                </a:cubicBezTo>
                <a:cubicBezTo>
                  <a:pt x="4726" y="5609"/>
                  <a:pt x="4915" y="5546"/>
                  <a:pt x="5167" y="5451"/>
                </a:cubicBezTo>
                <a:cubicBezTo>
                  <a:pt x="5325" y="5420"/>
                  <a:pt x="5419" y="5294"/>
                  <a:pt x="5419" y="5136"/>
                </a:cubicBezTo>
                <a:lnTo>
                  <a:pt x="5419" y="4726"/>
                </a:lnTo>
                <a:close/>
                <a:moveTo>
                  <a:pt x="1008" y="1"/>
                </a:moveTo>
                <a:cubicBezTo>
                  <a:pt x="473" y="1"/>
                  <a:pt x="0" y="473"/>
                  <a:pt x="0" y="1009"/>
                </a:cubicBezTo>
                <a:lnTo>
                  <a:pt x="0" y="9295"/>
                </a:lnTo>
                <a:cubicBezTo>
                  <a:pt x="0" y="9830"/>
                  <a:pt x="473" y="10303"/>
                  <a:pt x="1008" y="10303"/>
                </a:cubicBezTo>
                <a:lnTo>
                  <a:pt x="2867" y="10303"/>
                </a:lnTo>
                <a:lnTo>
                  <a:pt x="3623" y="11059"/>
                </a:lnTo>
                <a:cubicBezTo>
                  <a:pt x="3671" y="11122"/>
                  <a:pt x="3757" y="11153"/>
                  <a:pt x="3848" y="11153"/>
                </a:cubicBezTo>
                <a:cubicBezTo>
                  <a:pt x="3938" y="11153"/>
                  <a:pt x="4033" y="11122"/>
                  <a:pt x="4096" y="11059"/>
                </a:cubicBezTo>
                <a:lnTo>
                  <a:pt x="4442" y="10712"/>
                </a:lnTo>
                <a:cubicBezTo>
                  <a:pt x="4506" y="10744"/>
                  <a:pt x="4632" y="10775"/>
                  <a:pt x="4758" y="10807"/>
                </a:cubicBezTo>
                <a:lnTo>
                  <a:pt x="4758" y="11342"/>
                </a:lnTo>
                <a:cubicBezTo>
                  <a:pt x="4758" y="11531"/>
                  <a:pt x="4915" y="11689"/>
                  <a:pt x="5104" y="11689"/>
                </a:cubicBezTo>
                <a:lnTo>
                  <a:pt x="6490" y="11689"/>
                </a:lnTo>
                <a:cubicBezTo>
                  <a:pt x="6679" y="11689"/>
                  <a:pt x="6837" y="11531"/>
                  <a:pt x="6837" y="11342"/>
                </a:cubicBezTo>
                <a:lnTo>
                  <a:pt x="6837" y="10807"/>
                </a:lnTo>
                <a:cubicBezTo>
                  <a:pt x="6963" y="10775"/>
                  <a:pt x="7026" y="10744"/>
                  <a:pt x="7152" y="10712"/>
                </a:cubicBezTo>
                <a:lnTo>
                  <a:pt x="7498" y="11059"/>
                </a:lnTo>
                <a:cubicBezTo>
                  <a:pt x="7561" y="11122"/>
                  <a:pt x="7656" y="11153"/>
                  <a:pt x="7747" y="11153"/>
                </a:cubicBezTo>
                <a:cubicBezTo>
                  <a:pt x="7837" y="11153"/>
                  <a:pt x="7924" y="11122"/>
                  <a:pt x="7971" y="11059"/>
                </a:cubicBezTo>
                <a:lnTo>
                  <a:pt x="8727" y="10303"/>
                </a:lnTo>
                <a:lnTo>
                  <a:pt x="10617" y="10303"/>
                </a:lnTo>
                <a:cubicBezTo>
                  <a:pt x="11185" y="10303"/>
                  <a:pt x="11657" y="9830"/>
                  <a:pt x="11657" y="9295"/>
                </a:cubicBezTo>
                <a:lnTo>
                  <a:pt x="11657" y="1009"/>
                </a:lnTo>
                <a:cubicBezTo>
                  <a:pt x="11657" y="473"/>
                  <a:pt x="11216" y="1"/>
                  <a:pt x="10617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Google Shape;12593;p89">
            <a:extLst>
              <a:ext uri="{FF2B5EF4-FFF2-40B4-BE49-F238E27FC236}">
                <a16:creationId xmlns:a16="http://schemas.microsoft.com/office/drawing/2014/main" id="{DFE22B94-2C11-16E9-E5D3-1C03AFE0EABF}"/>
              </a:ext>
            </a:extLst>
          </p:cNvPr>
          <p:cNvSpPr/>
          <p:nvPr/>
        </p:nvSpPr>
        <p:spPr>
          <a:xfrm>
            <a:off x="5603499" y="4514392"/>
            <a:ext cx="39936" cy="39936"/>
          </a:xfrm>
          <a:custGeom>
            <a:avLst/>
            <a:gdLst/>
            <a:ahLst/>
            <a:cxnLst/>
            <a:rect l="l" t="t" r="r" b="b"/>
            <a:pathLst>
              <a:path w="726" h="726" extrusionOk="0">
                <a:moveTo>
                  <a:pt x="347" y="1"/>
                </a:moveTo>
                <a:cubicBezTo>
                  <a:pt x="158" y="1"/>
                  <a:pt x="1" y="158"/>
                  <a:pt x="1" y="347"/>
                </a:cubicBezTo>
                <a:cubicBezTo>
                  <a:pt x="1" y="536"/>
                  <a:pt x="158" y="726"/>
                  <a:pt x="347" y="726"/>
                </a:cubicBezTo>
                <a:cubicBezTo>
                  <a:pt x="568" y="726"/>
                  <a:pt x="725" y="536"/>
                  <a:pt x="725" y="347"/>
                </a:cubicBezTo>
                <a:cubicBezTo>
                  <a:pt x="725" y="158"/>
                  <a:pt x="568" y="1"/>
                  <a:pt x="347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Google Shape;12594;p89">
            <a:extLst>
              <a:ext uri="{FF2B5EF4-FFF2-40B4-BE49-F238E27FC236}">
                <a16:creationId xmlns:a16="http://schemas.microsoft.com/office/drawing/2014/main" id="{069C6BB1-3994-1877-EFAF-55F5182F0EAA}"/>
              </a:ext>
            </a:extLst>
          </p:cNvPr>
          <p:cNvSpPr/>
          <p:nvPr/>
        </p:nvSpPr>
        <p:spPr>
          <a:xfrm>
            <a:off x="5679740" y="4514392"/>
            <a:ext cx="38176" cy="39936"/>
          </a:xfrm>
          <a:custGeom>
            <a:avLst/>
            <a:gdLst/>
            <a:ahLst/>
            <a:cxnLst/>
            <a:rect l="l" t="t" r="r" b="b"/>
            <a:pathLst>
              <a:path w="694" h="726" extrusionOk="0">
                <a:moveTo>
                  <a:pt x="347" y="1"/>
                </a:moveTo>
                <a:cubicBezTo>
                  <a:pt x="158" y="1"/>
                  <a:pt x="1" y="158"/>
                  <a:pt x="1" y="347"/>
                </a:cubicBezTo>
                <a:cubicBezTo>
                  <a:pt x="1" y="568"/>
                  <a:pt x="158" y="726"/>
                  <a:pt x="347" y="726"/>
                </a:cubicBezTo>
                <a:cubicBezTo>
                  <a:pt x="536" y="726"/>
                  <a:pt x="694" y="568"/>
                  <a:pt x="694" y="347"/>
                </a:cubicBezTo>
                <a:cubicBezTo>
                  <a:pt x="694" y="158"/>
                  <a:pt x="536" y="1"/>
                  <a:pt x="347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Google Shape;12595;p89">
            <a:extLst>
              <a:ext uri="{FF2B5EF4-FFF2-40B4-BE49-F238E27FC236}">
                <a16:creationId xmlns:a16="http://schemas.microsoft.com/office/drawing/2014/main" id="{B612FE0D-8735-D6C5-6ABD-628BC2886D7E}"/>
              </a:ext>
            </a:extLst>
          </p:cNvPr>
          <p:cNvSpPr/>
          <p:nvPr/>
        </p:nvSpPr>
        <p:spPr>
          <a:xfrm>
            <a:off x="5755982" y="4514392"/>
            <a:ext cx="38231" cy="39936"/>
          </a:xfrm>
          <a:custGeom>
            <a:avLst/>
            <a:gdLst/>
            <a:ahLst/>
            <a:cxnLst/>
            <a:rect l="l" t="t" r="r" b="b"/>
            <a:pathLst>
              <a:path w="695" h="726" extrusionOk="0">
                <a:moveTo>
                  <a:pt x="347" y="1"/>
                </a:moveTo>
                <a:cubicBezTo>
                  <a:pt x="158" y="1"/>
                  <a:pt x="1" y="158"/>
                  <a:pt x="1" y="347"/>
                </a:cubicBezTo>
                <a:cubicBezTo>
                  <a:pt x="1" y="568"/>
                  <a:pt x="158" y="726"/>
                  <a:pt x="347" y="726"/>
                </a:cubicBezTo>
                <a:cubicBezTo>
                  <a:pt x="537" y="726"/>
                  <a:pt x="694" y="568"/>
                  <a:pt x="694" y="347"/>
                </a:cubicBezTo>
                <a:cubicBezTo>
                  <a:pt x="694" y="158"/>
                  <a:pt x="537" y="1"/>
                  <a:pt x="347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Google Shape;12596;p89">
            <a:extLst>
              <a:ext uri="{FF2B5EF4-FFF2-40B4-BE49-F238E27FC236}">
                <a16:creationId xmlns:a16="http://schemas.microsoft.com/office/drawing/2014/main" id="{CBB28A8E-1D83-5FDD-B806-160E39EC9A35}"/>
              </a:ext>
            </a:extLst>
          </p:cNvPr>
          <p:cNvSpPr/>
          <p:nvPr/>
        </p:nvSpPr>
        <p:spPr>
          <a:xfrm>
            <a:off x="5828813" y="4514392"/>
            <a:ext cx="265196" cy="39936"/>
          </a:xfrm>
          <a:custGeom>
            <a:avLst/>
            <a:gdLst/>
            <a:ahLst/>
            <a:cxnLst/>
            <a:rect l="l" t="t" r="r" b="b"/>
            <a:pathLst>
              <a:path w="4821" h="726" extrusionOk="0">
                <a:moveTo>
                  <a:pt x="347" y="1"/>
                </a:moveTo>
                <a:cubicBezTo>
                  <a:pt x="158" y="1"/>
                  <a:pt x="0" y="158"/>
                  <a:pt x="0" y="347"/>
                </a:cubicBezTo>
                <a:cubicBezTo>
                  <a:pt x="32" y="568"/>
                  <a:pt x="189" y="726"/>
                  <a:pt x="347" y="726"/>
                </a:cubicBezTo>
                <a:lnTo>
                  <a:pt x="4442" y="726"/>
                </a:lnTo>
                <a:cubicBezTo>
                  <a:pt x="4663" y="726"/>
                  <a:pt x="4820" y="568"/>
                  <a:pt x="4820" y="347"/>
                </a:cubicBezTo>
                <a:cubicBezTo>
                  <a:pt x="4820" y="158"/>
                  <a:pt x="4663" y="1"/>
                  <a:pt x="4442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Google Shape;12597;p89">
            <a:extLst>
              <a:ext uri="{FF2B5EF4-FFF2-40B4-BE49-F238E27FC236}">
                <a16:creationId xmlns:a16="http://schemas.microsoft.com/office/drawing/2014/main" id="{34334C08-9F29-C95C-AA25-1A66CFD7C9EC}"/>
              </a:ext>
            </a:extLst>
          </p:cNvPr>
          <p:cNvSpPr/>
          <p:nvPr/>
        </p:nvSpPr>
        <p:spPr>
          <a:xfrm>
            <a:off x="5755982" y="4783052"/>
            <a:ext cx="187248" cy="187193"/>
          </a:xfrm>
          <a:custGeom>
            <a:avLst/>
            <a:gdLst/>
            <a:ahLst/>
            <a:cxnLst/>
            <a:rect l="l" t="t" r="r" b="b"/>
            <a:pathLst>
              <a:path w="3404" h="3403" extrusionOk="0">
                <a:moveTo>
                  <a:pt x="1671" y="662"/>
                </a:moveTo>
                <a:cubicBezTo>
                  <a:pt x="2238" y="662"/>
                  <a:pt x="2710" y="1134"/>
                  <a:pt x="2710" y="1701"/>
                </a:cubicBezTo>
                <a:cubicBezTo>
                  <a:pt x="2710" y="2237"/>
                  <a:pt x="2269" y="2710"/>
                  <a:pt x="1671" y="2710"/>
                </a:cubicBezTo>
                <a:cubicBezTo>
                  <a:pt x="1135" y="2710"/>
                  <a:pt x="663" y="2237"/>
                  <a:pt x="663" y="1701"/>
                </a:cubicBezTo>
                <a:cubicBezTo>
                  <a:pt x="663" y="1134"/>
                  <a:pt x="1135" y="662"/>
                  <a:pt x="1671" y="662"/>
                </a:cubicBezTo>
                <a:close/>
                <a:moveTo>
                  <a:pt x="1671" y="0"/>
                </a:moveTo>
                <a:cubicBezTo>
                  <a:pt x="726" y="0"/>
                  <a:pt x="1" y="756"/>
                  <a:pt x="1" y="1701"/>
                </a:cubicBezTo>
                <a:cubicBezTo>
                  <a:pt x="1" y="2647"/>
                  <a:pt x="726" y="3403"/>
                  <a:pt x="1671" y="3403"/>
                </a:cubicBezTo>
                <a:cubicBezTo>
                  <a:pt x="2616" y="3403"/>
                  <a:pt x="3372" y="2647"/>
                  <a:pt x="3372" y="1701"/>
                </a:cubicBezTo>
                <a:cubicBezTo>
                  <a:pt x="3403" y="756"/>
                  <a:pt x="2616" y="0"/>
                  <a:pt x="16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7" name="Google Shape;12598;p89">
            <a:extLst>
              <a:ext uri="{FF2B5EF4-FFF2-40B4-BE49-F238E27FC236}">
                <a16:creationId xmlns:a16="http://schemas.microsoft.com/office/drawing/2014/main" id="{58EA136D-467A-3C86-8827-86ED6F4D8FB5}"/>
              </a:ext>
            </a:extLst>
          </p:cNvPr>
          <p:cNvGrpSpPr/>
          <p:nvPr/>
        </p:nvGrpSpPr>
        <p:grpSpPr>
          <a:xfrm>
            <a:off x="4720491" y="4440734"/>
            <a:ext cx="566751" cy="644753"/>
            <a:chOff x="-919700" y="2420750"/>
            <a:chExt cx="257575" cy="293025"/>
          </a:xfrm>
          <a:solidFill>
            <a:schemeClr val="bg1"/>
          </a:solidFill>
        </p:grpSpPr>
        <p:sp>
          <p:nvSpPr>
            <p:cNvPr id="46" name="Google Shape;12599;p89">
              <a:extLst>
                <a:ext uri="{FF2B5EF4-FFF2-40B4-BE49-F238E27FC236}">
                  <a16:creationId xmlns:a16="http://schemas.microsoft.com/office/drawing/2014/main" id="{D3B8D6C4-0740-0DA4-0CC9-D38DBCA2352D}"/>
                </a:ext>
              </a:extLst>
            </p:cNvPr>
            <p:cNvSpPr/>
            <p:nvPr/>
          </p:nvSpPr>
          <p:spPr>
            <a:xfrm>
              <a:off x="-884250" y="2490850"/>
              <a:ext cx="84300" cy="51225"/>
            </a:xfrm>
            <a:custGeom>
              <a:avLst/>
              <a:gdLst/>
              <a:ahLst/>
              <a:cxnLst/>
              <a:rect l="l" t="t" r="r" b="b"/>
              <a:pathLst>
                <a:path w="3372" h="2049" extrusionOk="0">
                  <a:moveTo>
                    <a:pt x="977" y="631"/>
                  </a:moveTo>
                  <a:cubicBezTo>
                    <a:pt x="1166" y="631"/>
                    <a:pt x="1324" y="788"/>
                    <a:pt x="1324" y="977"/>
                  </a:cubicBezTo>
                  <a:cubicBezTo>
                    <a:pt x="1324" y="1198"/>
                    <a:pt x="1166" y="1355"/>
                    <a:pt x="977" y="1355"/>
                  </a:cubicBezTo>
                  <a:cubicBezTo>
                    <a:pt x="788" y="1355"/>
                    <a:pt x="631" y="1198"/>
                    <a:pt x="631" y="977"/>
                  </a:cubicBezTo>
                  <a:cubicBezTo>
                    <a:pt x="631" y="788"/>
                    <a:pt x="788" y="631"/>
                    <a:pt x="977" y="631"/>
                  </a:cubicBezTo>
                  <a:close/>
                  <a:moveTo>
                    <a:pt x="2363" y="631"/>
                  </a:moveTo>
                  <a:cubicBezTo>
                    <a:pt x="2552" y="631"/>
                    <a:pt x="2710" y="788"/>
                    <a:pt x="2710" y="977"/>
                  </a:cubicBezTo>
                  <a:cubicBezTo>
                    <a:pt x="2710" y="1198"/>
                    <a:pt x="2552" y="1355"/>
                    <a:pt x="2363" y="1355"/>
                  </a:cubicBezTo>
                  <a:cubicBezTo>
                    <a:pt x="2174" y="1355"/>
                    <a:pt x="2017" y="1198"/>
                    <a:pt x="2017" y="977"/>
                  </a:cubicBezTo>
                  <a:cubicBezTo>
                    <a:pt x="2017" y="788"/>
                    <a:pt x="2174" y="631"/>
                    <a:pt x="2363" y="631"/>
                  </a:cubicBez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09" y="2048"/>
                  </a:cubicBezTo>
                  <a:cubicBezTo>
                    <a:pt x="1292" y="2048"/>
                    <a:pt x="1544" y="1922"/>
                    <a:pt x="1702" y="1765"/>
                  </a:cubicBezTo>
                  <a:cubicBezTo>
                    <a:pt x="1891" y="1922"/>
                    <a:pt x="2111" y="2048"/>
                    <a:pt x="2363" y="2048"/>
                  </a:cubicBezTo>
                  <a:cubicBezTo>
                    <a:pt x="2899" y="2048"/>
                    <a:pt x="3371" y="1576"/>
                    <a:pt x="3371" y="1040"/>
                  </a:cubicBezTo>
                  <a:cubicBezTo>
                    <a:pt x="3371" y="442"/>
                    <a:pt x="2899" y="1"/>
                    <a:pt x="2363" y="1"/>
                  </a:cubicBezTo>
                  <a:cubicBezTo>
                    <a:pt x="2080" y="1"/>
                    <a:pt x="1859" y="127"/>
                    <a:pt x="1702" y="284"/>
                  </a:cubicBezTo>
                  <a:cubicBezTo>
                    <a:pt x="1481" y="127"/>
                    <a:pt x="1261" y="1"/>
                    <a:pt x="10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Google Shape;12600;p89">
              <a:extLst>
                <a:ext uri="{FF2B5EF4-FFF2-40B4-BE49-F238E27FC236}">
                  <a16:creationId xmlns:a16="http://schemas.microsoft.com/office/drawing/2014/main" id="{2B100311-D1E9-C9E6-8199-093C45335243}"/>
                </a:ext>
              </a:extLst>
            </p:cNvPr>
            <p:cNvSpPr/>
            <p:nvPr/>
          </p:nvSpPr>
          <p:spPr>
            <a:xfrm>
              <a:off x="-919700" y="2420750"/>
              <a:ext cx="257575" cy="293025"/>
            </a:xfrm>
            <a:custGeom>
              <a:avLst/>
              <a:gdLst/>
              <a:ahLst/>
              <a:cxnLst/>
              <a:rect l="l" t="t" r="r" b="b"/>
              <a:pathLst>
                <a:path w="10303" h="11721" extrusionOk="0">
                  <a:moveTo>
                    <a:pt x="7152" y="694"/>
                  </a:moveTo>
                  <a:cubicBezTo>
                    <a:pt x="7373" y="694"/>
                    <a:pt x="7530" y="851"/>
                    <a:pt x="7530" y="1040"/>
                  </a:cubicBezTo>
                  <a:lnTo>
                    <a:pt x="7530" y="1418"/>
                  </a:lnTo>
                  <a:lnTo>
                    <a:pt x="662" y="1418"/>
                  </a:lnTo>
                  <a:lnTo>
                    <a:pt x="662" y="1040"/>
                  </a:lnTo>
                  <a:cubicBezTo>
                    <a:pt x="694" y="851"/>
                    <a:pt x="851" y="694"/>
                    <a:pt x="1009" y="694"/>
                  </a:cubicBezTo>
                  <a:close/>
                  <a:moveTo>
                    <a:pt x="7562" y="2111"/>
                  </a:moveTo>
                  <a:lnTo>
                    <a:pt x="7562" y="3403"/>
                  </a:lnTo>
                  <a:lnTo>
                    <a:pt x="7247" y="3088"/>
                  </a:lnTo>
                  <a:cubicBezTo>
                    <a:pt x="7042" y="2883"/>
                    <a:pt x="6784" y="2792"/>
                    <a:pt x="6528" y="2792"/>
                  </a:cubicBezTo>
                  <a:cubicBezTo>
                    <a:pt x="5999" y="2792"/>
                    <a:pt x="5483" y="3186"/>
                    <a:pt x="5483" y="3781"/>
                  </a:cubicBezTo>
                  <a:cubicBezTo>
                    <a:pt x="5483" y="4065"/>
                    <a:pt x="5577" y="4348"/>
                    <a:pt x="5798" y="4506"/>
                  </a:cubicBezTo>
                  <a:lnTo>
                    <a:pt x="6774" y="5482"/>
                  </a:lnTo>
                  <a:lnTo>
                    <a:pt x="1009" y="5482"/>
                  </a:lnTo>
                  <a:cubicBezTo>
                    <a:pt x="995" y="5485"/>
                    <a:pt x="982" y="5486"/>
                    <a:pt x="968" y="5486"/>
                  </a:cubicBezTo>
                  <a:cubicBezTo>
                    <a:pt x="825" y="5486"/>
                    <a:pt x="694" y="5340"/>
                    <a:pt x="694" y="5167"/>
                  </a:cubicBezTo>
                  <a:lnTo>
                    <a:pt x="694" y="2111"/>
                  </a:lnTo>
                  <a:close/>
                  <a:moveTo>
                    <a:pt x="8160" y="2584"/>
                  </a:moveTo>
                  <a:lnTo>
                    <a:pt x="9200" y="3624"/>
                  </a:lnTo>
                  <a:cubicBezTo>
                    <a:pt x="9421" y="3844"/>
                    <a:pt x="9515" y="4065"/>
                    <a:pt x="9515" y="4348"/>
                  </a:cubicBezTo>
                  <a:lnTo>
                    <a:pt x="9515" y="6900"/>
                  </a:lnTo>
                  <a:cubicBezTo>
                    <a:pt x="9515" y="7373"/>
                    <a:pt x="9358" y="7845"/>
                    <a:pt x="9043" y="8192"/>
                  </a:cubicBezTo>
                  <a:lnTo>
                    <a:pt x="5955" y="8192"/>
                  </a:lnTo>
                  <a:cubicBezTo>
                    <a:pt x="5640" y="7845"/>
                    <a:pt x="5483" y="7373"/>
                    <a:pt x="5483" y="6900"/>
                  </a:cubicBezTo>
                  <a:lnTo>
                    <a:pt x="5483" y="6144"/>
                  </a:lnTo>
                  <a:lnTo>
                    <a:pt x="6837" y="6144"/>
                  </a:lnTo>
                  <a:lnTo>
                    <a:pt x="6837" y="6207"/>
                  </a:lnTo>
                  <a:cubicBezTo>
                    <a:pt x="6837" y="6585"/>
                    <a:pt x="6900" y="6932"/>
                    <a:pt x="7089" y="7373"/>
                  </a:cubicBezTo>
                  <a:cubicBezTo>
                    <a:pt x="7135" y="7487"/>
                    <a:pt x="7263" y="7568"/>
                    <a:pt x="7403" y="7568"/>
                  </a:cubicBezTo>
                  <a:cubicBezTo>
                    <a:pt x="7455" y="7568"/>
                    <a:pt x="7510" y="7556"/>
                    <a:pt x="7562" y="7530"/>
                  </a:cubicBezTo>
                  <a:cubicBezTo>
                    <a:pt x="7719" y="7467"/>
                    <a:pt x="7782" y="7247"/>
                    <a:pt x="7719" y="7058"/>
                  </a:cubicBezTo>
                  <a:cubicBezTo>
                    <a:pt x="7593" y="6774"/>
                    <a:pt x="7530" y="6522"/>
                    <a:pt x="7530" y="6239"/>
                  </a:cubicBezTo>
                  <a:lnTo>
                    <a:pt x="7530" y="5451"/>
                  </a:lnTo>
                  <a:cubicBezTo>
                    <a:pt x="7530" y="5356"/>
                    <a:pt x="7467" y="5262"/>
                    <a:pt x="7404" y="5199"/>
                  </a:cubicBezTo>
                  <a:lnTo>
                    <a:pt x="6207" y="4033"/>
                  </a:lnTo>
                  <a:cubicBezTo>
                    <a:pt x="6018" y="3844"/>
                    <a:pt x="6144" y="3435"/>
                    <a:pt x="6459" y="3435"/>
                  </a:cubicBezTo>
                  <a:cubicBezTo>
                    <a:pt x="6522" y="3435"/>
                    <a:pt x="6648" y="3466"/>
                    <a:pt x="6680" y="3561"/>
                  </a:cubicBezTo>
                  <a:lnTo>
                    <a:pt x="8255" y="5136"/>
                  </a:lnTo>
                  <a:cubicBezTo>
                    <a:pt x="8318" y="5199"/>
                    <a:pt x="8413" y="5230"/>
                    <a:pt x="8503" y="5230"/>
                  </a:cubicBezTo>
                  <a:cubicBezTo>
                    <a:pt x="8594" y="5230"/>
                    <a:pt x="8680" y="5199"/>
                    <a:pt x="8728" y="5136"/>
                  </a:cubicBezTo>
                  <a:cubicBezTo>
                    <a:pt x="8854" y="5010"/>
                    <a:pt x="8854" y="4789"/>
                    <a:pt x="8728" y="4663"/>
                  </a:cubicBezTo>
                  <a:lnTo>
                    <a:pt x="8160" y="4065"/>
                  </a:lnTo>
                  <a:lnTo>
                    <a:pt x="8160" y="2584"/>
                  </a:lnTo>
                  <a:close/>
                  <a:moveTo>
                    <a:pt x="9295" y="8948"/>
                  </a:moveTo>
                  <a:cubicBezTo>
                    <a:pt x="9484" y="8948"/>
                    <a:pt x="9641" y="9105"/>
                    <a:pt x="9641" y="9295"/>
                  </a:cubicBezTo>
                  <a:lnTo>
                    <a:pt x="9641" y="10996"/>
                  </a:lnTo>
                  <a:lnTo>
                    <a:pt x="5514" y="10996"/>
                  </a:lnTo>
                  <a:lnTo>
                    <a:pt x="5514" y="9295"/>
                  </a:lnTo>
                  <a:cubicBezTo>
                    <a:pt x="5514" y="9105"/>
                    <a:pt x="5672" y="8948"/>
                    <a:pt x="5861" y="8948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5167"/>
                  </a:lnTo>
                  <a:cubicBezTo>
                    <a:pt x="1" y="5734"/>
                    <a:pt x="473" y="6207"/>
                    <a:pt x="1009" y="6207"/>
                  </a:cubicBezTo>
                  <a:lnTo>
                    <a:pt x="4789" y="6207"/>
                  </a:lnTo>
                  <a:lnTo>
                    <a:pt x="4789" y="6932"/>
                  </a:lnTo>
                  <a:cubicBezTo>
                    <a:pt x="4789" y="7499"/>
                    <a:pt x="4947" y="8003"/>
                    <a:pt x="5231" y="8444"/>
                  </a:cubicBezTo>
                  <a:cubicBezTo>
                    <a:pt x="4947" y="8633"/>
                    <a:pt x="4789" y="8948"/>
                    <a:pt x="4789" y="9295"/>
                  </a:cubicBezTo>
                  <a:lnTo>
                    <a:pt x="4789" y="11342"/>
                  </a:lnTo>
                  <a:cubicBezTo>
                    <a:pt x="4789" y="11563"/>
                    <a:pt x="4947" y="11720"/>
                    <a:pt x="5168" y="11720"/>
                  </a:cubicBezTo>
                  <a:lnTo>
                    <a:pt x="9956" y="11720"/>
                  </a:lnTo>
                  <a:cubicBezTo>
                    <a:pt x="10145" y="11720"/>
                    <a:pt x="10303" y="11563"/>
                    <a:pt x="10303" y="11342"/>
                  </a:cubicBezTo>
                  <a:lnTo>
                    <a:pt x="10303" y="9295"/>
                  </a:lnTo>
                  <a:cubicBezTo>
                    <a:pt x="10303" y="8948"/>
                    <a:pt x="10114" y="8633"/>
                    <a:pt x="9893" y="8444"/>
                  </a:cubicBezTo>
                  <a:cubicBezTo>
                    <a:pt x="10177" y="8003"/>
                    <a:pt x="10303" y="7499"/>
                    <a:pt x="10303" y="6932"/>
                  </a:cubicBezTo>
                  <a:lnTo>
                    <a:pt x="10303" y="4380"/>
                  </a:lnTo>
                  <a:lnTo>
                    <a:pt x="10271" y="4380"/>
                  </a:lnTo>
                  <a:cubicBezTo>
                    <a:pt x="10271" y="3907"/>
                    <a:pt x="10082" y="3466"/>
                    <a:pt x="9767" y="3151"/>
                  </a:cubicBezTo>
                  <a:lnTo>
                    <a:pt x="8224" y="1639"/>
                  </a:lnTo>
                  <a:lnTo>
                    <a:pt x="8224" y="1040"/>
                  </a:lnTo>
                  <a:cubicBezTo>
                    <a:pt x="8224" y="473"/>
                    <a:pt x="7751" y="1"/>
                    <a:pt x="72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Google Shape;12601;p89">
              <a:extLst>
                <a:ext uri="{FF2B5EF4-FFF2-40B4-BE49-F238E27FC236}">
                  <a16:creationId xmlns:a16="http://schemas.microsoft.com/office/drawing/2014/main" id="{0AC3B994-B426-6D29-E9DB-72C759CE9AFA}"/>
                </a:ext>
              </a:extLst>
            </p:cNvPr>
            <p:cNvSpPr/>
            <p:nvPr/>
          </p:nvSpPr>
          <p:spPr>
            <a:xfrm>
              <a:off x="-766100" y="266097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725" y="568"/>
                    <a:pt x="725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8" name="Google Shape;12630;p89">
            <a:extLst>
              <a:ext uri="{FF2B5EF4-FFF2-40B4-BE49-F238E27FC236}">
                <a16:creationId xmlns:a16="http://schemas.microsoft.com/office/drawing/2014/main" id="{44665A6D-F846-16F5-8F1D-45C23AC38016}"/>
              </a:ext>
            </a:extLst>
          </p:cNvPr>
          <p:cNvGrpSpPr/>
          <p:nvPr/>
        </p:nvGrpSpPr>
        <p:grpSpPr>
          <a:xfrm>
            <a:off x="11282614" y="4452690"/>
            <a:ext cx="620890" cy="620890"/>
            <a:chOff x="2964567" y="2571753"/>
            <a:chExt cx="417045" cy="417045"/>
          </a:xfrm>
          <a:solidFill>
            <a:schemeClr val="bg1"/>
          </a:solidFill>
        </p:grpSpPr>
        <p:sp>
          <p:nvSpPr>
            <p:cNvPr id="44" name="Google Shape;12631;p89">
              <a:extLst>
                <a:ext uri="{FF2B5EF4-FFF2-40B4-BE49-F238E27FC236}">
                  <a16:creationId xmlns:a16="http://schemas.microsoft.com/office/drawing/2014/main" id="{629DE79D-D43E-A666-3C30-194DA179A969}"/>
                </a:ext>
              </a:extLst>
            </p:cNvPr>
            <p:cNvSpPr/>
            <p:nvPr/>
          </p:nvSpPr>
          <p:spPr>
            <a:xfrm>
              <a:off x="2964567" y="2571753"/>
              <a:ext cx="417045" cy="417045"/>
            </a:xfrm>
            <a:custGeom>
              <a:avLst/>
              <a:gdLst/>
              <a:ahLst/>
              <a:cxnLst/>
              <a:rect l="l" t="t" r="r" b="b"/>
              <a:pathLst>
                <a:path w="19983" h="19983" extrusionOk="0">
                  <a:moveTo>
                    <a:pt x="9992" y="1170"/>
                  </a:moveTo>
                  <a:cubicBezTo>
                    <a:pt x="14855" y="1170"/>
                    <a:pt x="18812" y="4866"/>
                    <a:pt x="18812" y="9405"/>
                  </a:cubicBezTo>
                  <a:cubicBezTo>
                    <a:pt x="18812" y="13925"/>
                    <a:pt x="14855" y="17601"/>
                    <a:pt x="9992" y="17601"/>
                  </a:cubicBezTo>
                  <a:cubicBezTo>
                    <a:pt x="9111" y="17601"/>
                    <a:pt x="8240" y="17481"/>
                    <a:pt x="7407" y="17242"/>
                  </a:cubicBezTo>
                  <a:cubicBezTo>
                    <a:pt x="7354" y="17226"/>
                    <a:pt x="7299" y="17218"/>
                    <a:pt x="7245" y="17218"/>
                  </a:cubicBezTo>
                  <a:cubicBezTo>
                    <a:pt x="7153" y="17218"/>
                    <a:pt x="7062" y="17240"/>
                    <a:pt x="6979" y="17282"/>
                  </a:cubicBezTo>
                  <a:lnTo>
                    <a:pt x="4723" y="18439"/>
                  </a:lnTo>
                  <a:lnTo>
                    <a:pt x="4723" y="16262"/>
                  </a:lnTo>
                  <a:cubicBezTo>
                    <a:pt x="4723" y="16078"/>
                    <a:pt x="4637" y="15904"/>
                    <a:pt x="4490" y="15793"/>
                  </a:cubicBezTo>
                  <a:cubicBezTo>
                    <a:pt x="2381" y="14208"/>
                    <a:pt x="1171" y="11880"/>
                    <a:pt x="1171" y="9405"/>
                  </a:cubicBezTo>
                  <a:cubicBezTo>
                    <a:pt x="1171" y="4866"/>
                    <a:pt x="5129" y="1170"/>
                    <a:pt x="9992" y="1170"/>
                  </a:cubicBezTo>
                  <a:close/>
                  <a:moveTo>
                    <a:pt x="9992" y="1"/>
                  </a:moveTo>
                  <a:cubicBezTo>
                    <a:pt x="4575" y="1"/>
                    <a:pt x="0" y="4153"/>
                    <a:pt x="0" y="9407"/>
                  </a:cubicBezTo>
                  <a:cubicBezTo>
                    <a:pt x="0" y="12221"/>
                    <a:pt x="1359" y="14795"/>
                    <a:pt x="3552" y="16548"/>
                  </a:cubicBezTo>
                  <a:lnTo>
                    <a:pt x="3552" y="19396"/>
                  </a:lnTo>
                  <a:cubicBezTo>
                    <a:pt x="3552" y="19602"/>
                    <a:pt x="3659" y="19791"/>
                    <a:pt x="3832" y="19897"/>
                  </a:cubicBezTo>
                  <a:cubicBezTo>
                    <a:pt x="3925" y="19953"/>
                    <a:pt x="4031" y="19982"/>
                    <a:pt x="4138" y="19982"/>
                  </a:cubicBezTo>
                  <a:cubicBezTo>
                    <a:pt x="4229" y="19982"/>
                    <a:pt x="4320" y="19961"/>
                    <a:pt x="4405" y="19918"/>
                  </a:cubicBezTo>
                  <a:lnTo>
                    <a:pt x="7310" y="18429"/>
                  </a:lnTo>
                  <a:cubicBezTo>
                    <a:pt x="8180" y="18657"/>
                    <a:pt x="9081" y="18772"/>
                    <a:pt x="9992" y="18772"/>
                  </a:cubicBezTo>
                  <a:cubicBezTo>
                    <a:pt x="15500" y="18772"/>
                    <a:pt x="19983" y="14570"/>
                    <a:pt x="19983" y="9407"/>
                  </a:cubicBezTo>
                  <a:cubicBezTo>
                    <a:pt x="19983" y="4151"/>
                    <a:pt x="15405" y="1"/>
                    <a:pt x="99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Google Shape;12632;p89">
              <a:extLst>
                <a:ext uri="{FF2B5EF4-FFF2-40B4-BE49-F238E27FC236}">
                  <a16:creationId xmlns:a16="http://schemas.microsoft.com/office/drawing/2014/main" id="{120382E1-FA72-8963-06F9-78CE4B3BABD7}"/>
                </a:ext>
              </a:extLst>
            </p:cNvPr>
            <p:cNvSpPr/>
            <p:nvPr/>
          </p:nvSpPr>
          <p:spPr>
            <a:xfrm>
              <a:off x="3037777" y="2694715"/>
              <a:ext cx="270642" cy="146633"/>
            </a:xfrm>
            <a:custGeom>
              <a:avLst/>
              <a:gdLst/>
              <a:ahLst/>
              <a:cxnLst/>
              <a:rect l="l" t="t" r="r" b="b"/>
              <a:pathLst>
                <a:path w="12968" h="7026" extrusionOk="0">
                  <a:moveTo>
                    <a:pt x="5362" y="1463"/>
                  </a:moveTo>
                  <a:lnTo>
                    <a:pt x="7241" y="3341"/>
                  </a:lnTo>
                  <a:cubicBezTo>
                    <a:pt x="7353" y="3454"/>
                    <a:pt x="7503" y="3513"/>
                    <a:pt x="7655" y="3513"/>
                  </a:cubicBezTo>
                  <a:cubicBezTo>
                    <a:pt x="7744" y="3513"/>
                    <a:pt x="7833" y="3493"/>
                    <a:pt x="7917" y="3451"/>
                  </a:cubicBezTo>
                  <a:lnTo>
                    <a:pt x="10216" y="2303"/>
                  </a:lnTo>
                  <a:lnTo>
                    <a:pt x="7605" y="5565"/>
                  </a:lnTo>
                  <a:lnTo>
                    <a:pt x="5726" y="3685"/>
                  </a:lnTo>
                  <a:cubicBezTo>
                    <a:pt x="5614" y="3573"/>
                    <a:pt x="5463" y="3514"/>
                    <a:pt x="5311" y="3514"/>
                  </a:cubicBezTo>
                  <a:cubicBezTo>
                    <a:pt x="5223" y="3514"/>
                    <a:pt x="5133" y="3534"/>
                    <a:pt x="5051" y="3575"/>
                  </a:cubicBezTo>
                  <a:lnTo>
                    <a:pt x="2751" y="4725"/>
                  </a:lnTo>
                  <a:lnTo>
                    <a:pt x="2751" y="4725"/>
                  </a:lnTo>
                  <a:lnTo>
                    <a:pt x="5362" y="1463"/>
                  </a:lnTo>
                  <a:close/>
                  <a:moveTo>
                    <a:pt x="5312" y="1"/>
                  </a:moveTo>
                  <a:cubicBezTo>
                    <a:pt x="5302" y="1"/>
                    <a:pt x="5291" y="1"/>
                    <a:pt x="5281" y="2"/>
                  </a:cubicBezTo>
                  <a:cubicBezTo>
                    <a:pt x="5114" y="12"/>
                    <a:pt x="4959" y="92"/>
                    <a:pt x="4856" y="221"/>
                  </a:cubicBezTo>
                  <a:lnTo>
                    <a:pt x="172" y="6075"/>
                  </a:lnTo>
                  <a:cubicBezTo>
                    <a:pt x="0" y="6290"/>
                    <a:pt x="2" y="6595"/>
                    <a:pt x="174" y="6809"/>
                  </a:cubicBezTo>
                  <a:cubicBezTo>
                    <a:pt x="288" y="6950"/>
                    <a:pt x="457" y="7026"/>
                    <a:pt x="630" y="7026"/>
                  </a:cubicBezTo>
                  <a:cubicBezTo>
                    <a:pt x="719" y="7026"/>
                    <a:pt x="808" y="7006"/>
                    <a:pt x="892" y="6964"/>
                  </a:cubicBezTo>
                  <a:lnTo>
                    <a:pt x="5198" y="4811"/>
                  </a:lnTo>
                  <a:lnTo>
                    <a:pt x="7241" y="6855"/>
                  </a:lnTo>
                  <a:cubicBezTo>
                    <a:pt x="7349" y="6964"/>
                    <a:pt x="7496" y="7026"/>
                    <a:pt x="7650" y="7026"/>
                  </a:cubicBezTo>
                  <a:cubicBezTo>
                    <a:pt x="7662" y="7026"/>
                    <a:pt x="7674" y="7025"/>
                    <a:pt x="7687" y="7024"/>
                  </a:cubicBezTo>
                  <a:cubicBezTo>
                    <a:pt x="7853" y="7016"/>
                    <a:pt x="8007" y="6936"/>
                    <a:pt x="8111" y="6807"/>
                  </a:cubicBezTo>
                  <a:lnTo>
                    <a:pt x="12795" y="951"/>
                  </a:lnTo>
                  <a:cubicBezTo>
                    <a:pt x="12967" y="737"/>
                    <a:pt x="12965" y="431"/>
                    <a:pt x="12792" y="219"/>
                  </a:cubicBezTo>
                  <a:cubicBezTo>
                    <a:pt x="12679" y="78"/>
                    <a:pt x="12510" y="1"/>
                    <a:pt x="12337" y="1"/>
                  </a:cubicBezTo>
                  <a:cubicBezTo>
                    <a:pt x="12249" y="1"/>
                    <a:pt x="12159" y="21"/>
                    <a:pt x="12075" y="63"/>
                  </a:cubicBezTo>
                  <a:lnTo>
                    <a:pt x="7770" y="2216"/>
                  </a:lnTo>
                  <a:lnTo>
                    <a:pt x="5726" y="173"/>
                  </a:lnTo>
                  <a:cubicBezTo>
                    <a:pt x="5617" y="62"/>
                    <a:pt x="5467" y="1"/>
                    <a:pt x="53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9" name="Google Shape;12645;p89">
            <a:extLst>
              <a:ext uri="{FF2B5EF4-FFF2-40B4-BE49-F238E27FC236}">
                <a16:creationId xmlns:a16="http://schemas.microsoft.com/office/drawing/2014/main" id="{B4DF8B14-2025-D927-BF5A-CF70E4A03107}"/>
              </a:ext>
            </a:extLst>
          </p:cNvPr>
          <p:cNvSpPr/>
          <p:nvPr/>
        </p:nvSpPr>
        <p:spPr>
          <a:xfrm>
            <a:off x="7174774" y="4452800"/>
            <a:ext cx="620847" cy="620847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0" name="Google Shape;12646;p89">
            <a:extLst>
              <a:ext uri="{FF2B5EF4-FFF2-40B4-BE49-F238E27FC236}">
                <a16:creationId xmlns:a16="http://schemas.microsoft.com/office/drawing/2014/main" id="{50F6E422-5271-9F4A-5060-BE46986586B7}"/>
              </a:ext>
            </a:extLst>
          </p:cNvPr>
          <p:cNvGrpSpPr/>
          <p:nvPr/>
        </p:nvGrpSpPr>
        <p:grpSpPr>
          <a:xfrm>
            <a:off x="7968071" y="4452705"/>
            <a:ext cx="620922" cy="620859"/>
            <a:chOff x="812101" y="2571761"/>
            <a:chExt cx="417066" cy="417024"/>
          </a:xfrm>
          <a:solidFill>
            <a:schemeClr val="bg1"/>
          </a:solidFill>
        </p:grpSpPr>
        <p:sp>
          <p:nvSpPr>
            <p:cNvPr id="40" name="Google Shape;12647;p89">
              <a:extLst>
                <a:ext uri="{FF2B5EF4-FFF2-40B4-BE49-F238E27FC236}">
                  <a16:creationId xmlns:a16="http://schemas.microsoft.com/office/drawing/2014/main" id="{BAC9DC42-3D4B-EF91-100F-1C435BB11924}"/>
                </a:ext>
              </a:extLst>
            </p:cNvPr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Google Shape;12648;p89">
              <a:extLst>
                <a:ext uri="{FF2B5EF4-FFF2-40B4-BE49-F238E27FC236}">
                  <a16:creationId xmlns:a16="http://schemas.microsoft.com/office/drawing/2014/main" id="{9CF66CE1-27C4-4E9A-583E-84928D50F05E}"/>
                </a:ext>
              </a:extLst>
            </p:cNvPr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Google Shape;12649;p89">
              <a:extLst>
                <a:ext uri="{FF2B5EF4-FFF2-40B4-BE49-F238E27FC236}">
                  <a16:creationId xmlns:a16="http://schemas.microsoft.com/office/drawing/2014/main" id="{2DB7F140-38F8-1E52-23F7-45F44D052596}"/>
                </a:ext>
              </a:extLst>
            </p:cNvPr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Google Shape;12650;p89">
              <a:extLst>
                <a:ext uri="{FF2B5EF4-FFF2-40B4-BE49-F238E27FC236}">
                  <a16:creationId xmlns:a16="http://schemas.microsoft.com/office/drawing/2014/main" id="{7588E3B6-D39F-2AFA-586C-721ABBD377AF}"/>
                </a:ext>
              </a:extLst>
            </p:cNvPr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1" name="Google Shape;12651;p89">
            <a:extLst>
              <a:ext uri="{FF2B5EF4-FFF2-40B4-BE49-F238E27FC236}">
                <a16:creationId xmlns:a16="http://schemas.microsoft.com/office/drawing/2014/main" id="{2C1A2340-EFD2-2863-B3FD-E1D1223F8615}"/>
              </a:ext>
            </a:extLst>
          </p:cNvPr>
          <p:cNvGrpSpPr/>
          <p:nvPr/>
        </p:nvGrpSpPr>
        <p:grpSpPr>
          <a:xfrm>
            <a:off x="8761451" y="4452705"/>
            <a:ext cx="620859" cy="620859"/>
            <a:chOff x="1323129" y="2571761"/>
            <a:chExt cx="417024" cy="417024"/>
          </a:xfrm>
          <a:solidFill>
            <a:schemeClr val="bg1"/>
          </a:solidFill>
        </p:grpSpPr>
        <p:sp>
          <p:nvSpPr>
            <p:cNvPr id="36" name="Google Shape;12652;p89">
              <a:extLst>
                <a:ext uri="{FF2B5EF4-FFF2-40B4-BE49-F238E27FC236}">
                  <a16:creationId xmlns:a16="http://schemas.microsoft.com/office/drawing/2014/main" id="{855B1CC0-75EC-9E66-EEB2-ED615158A77B}"/>
                </a:ext>
              </a:extLst>
            </p:cNvPr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Google Shape;12653;p89">
              <a:extLst>
                <a:ext uri="{FF2B5EF4-FFF2-40B4-BE49-F238E27FC236}">
                  <a16:creationId xmlns:a16="http://schemas.microsoft.com/office/drawing/2014/main" id="{C0A4B422-949A-A075-058B-A50890AA49D1}"/>
                </a:ext>
              </a:extLst>
            </p:cNvPr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Google Shape;12654;p89">
              <a:extLst>
                <a:ext uri="{FF2B5EF4-FFF2-40B4-BE49-F238E27FC236}">
                  <a16:creationId xmlns:a16="http://schemas.microsoft.com/office/drawing/2014/main" id="{171C143D-9D2C-0726-771B-DA11371C068B}"/>
                </a:ext>
              </a:extLst>
            </p:cNvPr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Google Shape;12655;p89">
              <a:extLst>
                <a:ext uri="{FF2B5EF4-FFF2-40B4-BE49-F238E27FC236}">
                  <a16:creationId xmlns:a16="http://schemas.microsoft.com/office/drawing/2014/main" id="{0EC9E366-94B7-EF9C-949A-A36DB215AB52}"/>
                </a:ext>
              </a:extLst>
            </p:cNvPr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2" name="Google Shape;12656;p89">
            <a:extLst>
              <a:ext uri="{FF2B5EF4-FFF2-40B4-BE49-F238E27FC236}">
                <a16:creationId xmlns:a16="http://schemas.microsoft.com/office/drawing/2014/main" id="{B61DD510-18F8-B120-B568-10D75EB09C2F}"/>
              </a:ext>
            </a:extLst>
          </p:cNvPr>
          <p:cNvSpPr/>
          <p:nvPr/>
        </p:nvSpPr>
        <p:spPr>
          <a:xfrm>
            <a:off x="9635465" y="4508808"/>
            <a:ext cx="623923" cy="508838"/>
          </a:xfrm>
          <a:custGeom>
            <a:avLst/>
            <a:gdLst/>
            <a:ahLst/>
            <a:cxnLst/>
            <a:rect l="l" t="t" r="r" b="b"/>
            <a:pathLst>
              <a:path w="20081" h="16377" extrusionOk="0">
                <a:moveTo>
                  <a:pt x="13632" y="1165"/>
                </a:moveTo>
                <a:cubicBezTo>
                  <a:pt x="14903" y="1165"/>
                  <a:pt x="15458" y="1658"/>
                  <a:pt x="15826" y="1984"/>
                </a:cubicBezTo>
                <a:cubicBezTo>
                  <a:pt x="16040" y="2173"/>
                  <a:pt x="16244" y="2353"/>
                  <a:pt x="16548" y="2353"/>
                </a:cubicBezTo>
                <a:cubicBezTo>
                  <a:pt x="16762" y="2353"/>
                  <a:pt x="17038" y="2293"/>
                  <a:pt x="17344" y="2196"/>
                </a:cubicBezTo>
                <a:lnTo>
                  <a:pt x="17344" y="2196"/>
                </a:lnTo>
                <a:cubicBezTo>
                  <a:pt x="17236" y="2288"/>
                  <a:pt x="17119" y="2376"/>
                  <a:pt x="16995" y="2461"/>
                </a:cubicBezTo>
                <a:cubicBezTo>
                  <a:pt x="16780" y="2612"/>
                  <a:pt x="16689" y="2889"/>
                  <a:pt x="16778" y="3137"/>
                </a:cubicBezTo>
                <a:cubicBezTo>
                  <a:pt x="16861" y="3373"/>
                  <a:pt x="17082" y="3528"/>
                  <a:pt x="17329" y="3528"/>
                </a:cubicBezTo>
                <a:cubicBezTo>
                  <a:pt x="17343" y="3528"/>
                  <a:pt x="17358" y="3527"/>
                  <a:pt x="17372" y="3526"/>
                </a:cubicBezTo>
                <a:cubicBezTo>
                  <a:pt x="17475" y="3519"/>
                  <a:pt x="17576" y="3508"/>
                  <a:pt x="17680" y="3494"/>
                </a:cubicBezTo>
                <a:lnTo>
                  <a:pt x="17680" y="3494"/>
                </a:lnTo>
                <a:cubicBezTo>
                  <a:pt x="17275" y="3802"/>
                  <a:pt x="16921" y="3990"/>
                  <a:pt x="16937" y="4786"/>
                </a:cubicBezTo>
                <a:cubicBezTo>
                  <a:pt x="16937" y="4826"/>
                  <a:pt x="16939" y="4881"/>
                  <a:pt x="16939" y="4971"/>
                </a:cubicBezTo>
                <a:cubicBezTo>
                  <a:pt x="16939" y="6510"/>
                  <a:pt x="16350" y="9097"/>
                  <a:pt x="14694" y="11320"/>
                </a:cubicBezTo>
                <a:cubicBezTo>
                  <a:pt x="13372" y="13093"/>
                  <a:pt x="10896" y="15207"/>
                  <a:pt x="6611" y="15207"/>
                </a:cubicBezTo>
                <a:cubicBezTo>
                  <a:pt x="5368" y="15207"/>
                  <a:pt x="4159" y="14996"/>
                  <a:pt x="3001" y="14582"/>
                </a:cubicBezTo>
                <a:cubicBezTo>
                  <a:pt x="4359" y="14345"/>
                  <a:pt x="5612" y="13799"/>
                  <a:pt x="6698" y="12960"/>
                </a:cubicBezTo>
                <a:cubicBezTo>
                  <a:pt x="6893" y="12812"/>
                  <a:pt x="6972" y="12557"/>
                  <a:pt x="6900" y="12323"/>
                </a:cubicBezTo>
                <a:cubicBezTo>
                  <a:pt x="6827" y="12090"/>
                  <a:pt x="6617" y="11925"/>
                  <a:pt x="6372" y="11913"/>
                </a:cubicBezTo>
                <a:cubicBezTo>
                  <a:pt x="5203" y="11849"/>
                  <a:pt x="4280" y="11209"/>
                  <a:pt x="3767" y="10448"/>
                </a:cubicBezTo>
                <a:cubicBezTo>
                  <a:pt x="3968" y="10434"/>
                  <a:pt x="4207" y="10404"/>
                  <a:pt x="4564" y="10340"/>
                </a:cubicBezTo>
                <a:cubicBezTo>
                  <a:pt x="4832" y="10294"/>
                  <a:pt x="5030" y="10071"/>
                  <a:pt x="5047" y="9801"/>
                </a:cubicBezTo>
                <a:cubicBezTo>
                  <a:pt x="5065" y="9532"/>
                  <a:pt x="4895" y="9286"/>
                  <a:pt x="4637" y="9205"/>
                </a:cubicBezTo>
                <a:cubicBezTo>
                  <a:pt x="3296" y="8787"/>
                  <a:pt x="2498" y="8025"/>
                  <a:pt x="2180" y="6838"/>
                </a:cubicBezTo>
                <a:lnTo>
                  <a:pt x="2180" y="6838"/>
                </a:lnTo>
                <a:cubicBezTo>
                  <a:pt x="2390" y="6891"/>
                  <a:pt x="2642" y="6933"/>
                  <a:pt x="3057" y="6986"/>
                </a:cubicBezTo>
                <a:cubicBezTo>
                  <a:pt x="3081" y="6989"/>
                  <a:pt x="3105" y="6991"/>
                  <a:pt x="3129" y="6991"/>
                </a:cubicBezTo>
                <a:cubicBezTo>
                  <a:pt x="3359" y="6991"/>
                  <a:pt x="3571" y="6854"/>
                  <a:pt x="3666" y="6640"/>
                </a:cubicBezTo>
                <a:cubicBezTo>
                  <a:pt x="3770" y="6403"/>
                  <a:pt x="3707" y="6125"/>
                  <a:pt x="3508" y="5957"/>
                </a:cubicBezTo>
                <a:cubicBezTo>
                  <a:pt x="2014" y="4697"/>
                  <a:pt x="1936" y="3409"/>
                  <a:pt x="2210" y="2373"/>
                </a:cubicBezTo>
                <a:lnTo>
                  <a:pt x="2210" y="2373"/>
                </a:lnTo>
                <a:cubicBezTo>
                  <a:pt x="4267" y="4464"/>
                  <a:pt x="6801" y="5670"/>
                  <a:pt x="9880" y="5882"/>
                </a:cubicBezTo>
                <a:cubicBezTo>
                  <a:pt x="9894" y="5883"/>
                  <a:pt x="9908" y="5884"/>
                  <a:pt x="9921" y="5884"/>
                </a:cubicBezTo>
                <a:cubicBezTo>
                  <a:pt x="10265" y="5884"/>
                  <a:pt x="10539" y="5586"/>
                  <a:pt x="10503" y="5239"/>
                </a:cubicBezTo>
                <a:cubicBezTo>
                  <a:pt x="10372" y="3940"/>
                  <a:pt x="10634" y="2919"/>
                  <a:pt x="11281" y="2203"/>
                </a:cubicBezTo>
                <a:cubicBezTo>
                  <a:pt x="11975" y="1437"/>
                  <a:pt x="12981" y="1165"/>
                  <a:pt x="13632" y="1165"/>
                </a:cubicBezTo>
                <a:close/>
                <a:moveTo>
                  <a:pt x="13631" y="1"/>
                </a:moveTo>
                <a:cubicBezTo>
                  <a:pt x="12698" y="1"/>
                  <a:pt x="11363" y="368"/>
                  <a:pt x="10413" y="1418"/>
                </a:cubicBezTo>
                <a:cubicBezTo>
                  <a:pt x="9665" y="2245"/>
                  <a:pt x="9291" y="3332"/>
                  <a:pt x="9300" y="4649"/>
                </a:cubicBezTo>
                <a:cubicBezTo>
                  <a:pt x="6556" y="4315"/>
                  <a:pt x="4306" y="3079"/>
                  <a:pt x="2438" y="887"/>
                </a:cubicBezTo>
                <a:cubicBezTo>
                  <a:pt x="2327" y="756"/>
                  <a:pt x="2163" y="681"/>
                  <a:pt x="1993" y="681"/>
                </a:cubicBezTo>
                <a:cubicBezTo>
                  <a:pt x="1966" y="681"/>
                  <a:pt x="1938" y="683"/>
                  <a:pt x="1911" y="687"/>
                </a:cubicBezTo>
                <a:cubicBezTo>
                  <a:pt x="1713" y="715"/>
                  <a:pt x="1541" y="843"/>
                  <a:pt x="1460" y="1025"/>
                </a:cubicBezTo>
                <a:cubicBezTo>
                  <a:pt x="1207" y="1582"/>
                  <a:pt x="876" y="2444"/>
                  <a:pt x="922" y="3466"/>
                </a:cubicBezTo>
                <a:cubicBezTo>
                  <a:pt x="952" y="4138"/>
                  <a:pt x="1138" y="4773"/>
                  <a:pt x="1479" y="5368"/>
                </a:cubicBezTo>
                <a:cubicBezTo>
                  <a:pt x="1469" y="5367"/>
                  <a:pt x="1459" y="5367"/>
                  <a:pt x="1449" y="5367"/>
                </a:cubicBezTo>
                <a:cubicBezTo>
                  <a:pt x="1114" y="5367"/>
                  <a:pt x="843" y="5650"/>
                  <a:pt x="865" y="5990"/>
                </a:cubicBezTo>
                <a:cubicBezTo>
                  <a:pt x="963" y="7455"/>
                  <a:pt x="1501" y="8589"/>
                  <a:pt x="2470" y="9380"/>
                </a:cubicBezTo>
                <a:cubicBezTo>
                  <a:pt x="2284" y="9528"/>
                  <a:pt x="2208" y="9773"/>
                  <a:pt x="2274" y="9999"/>
                </a:cubicBezTo>
                <a:cubicBezTo>
                  <a:pt x="2578" y="11057"/>
                  <a:pt x="3469" y="12207"/>
                  <a:pt x="4833" y="12757"/>
                </a:cubicBezTo>
                <a:cubicBezTo>
                  <a:pt x="3802" y="13279"/>
                  <a:pt x="2644" y="13546"/>
                  <a:pt x="1412" y="13546"/>
                </a:cubicBezTo>
                <a:cubicBezTo>
                  <a:pt x="1173" y="13546"/>
                  <a:pt x="932" y="13536"/>
                  <a:pt x="689" y="13516"/>
                </a:cubicBezTo>
                <a:cubicBezTo>
                  <a:pt x="673" y="13515"/>
                  <a:pt x="658" y="13514"/>
                  <a:pt x="642" y="13514"/>
                </a:cubicBezTo>
                <a:cubicBezTo>
                  <a:pt x="390" y="13514"/>
                  <a:pt x="164" y="13676"/>
                  <a:pt x="84" y="13919"/>
                </a:cubicBezTo>
                <a:cubicBezTo>
                  <a:pt x="0" y="14177"/>
                  <a:pt x="105" y="14460"/>
                  <a:pt x="338" y="14600"/>
                </a:cubicBezTo>
                <a:cubicBezTo>
                  <a:pt x="2284" y="15778"/>
                  <a:pt x="4395" y="16376"/>
                  <a:pt x="6611" y="16376"/>
                </a:cubicBezTo>
                <a:cubicBezTo>
                  <a:pt x="11382" y="16376"/>
                  <a:pt x="14151" y="14008"/>
                  <a:pt x="15631" y="12019"/>
                </a:cubicBezTo>
                <a:cubicBezTo>
                  <a:pt x="17461" y="9567"/>
                  <a:pt x="18108" y="6689"/>
                  <a:pt x="18108" y="4971"/>
                </a:cubicBezTo>
                <a:cubicBezTo>
                  <a:pt x="18108" y="4747"/>
                  <a:pt x="18103" y="4701"/>
                  <a:pt x="18110" y="4637"/>
                </a:cubicBezTo>
                <a:cubicBezTo>
                  <a:pt x="18336" y="4435"/>
                  <a:pt x="18964" y="4133"/>
                  <a:pt x="19935" y="2718"/>
                </a:cubicBezTo>
                <a:cubicBezTo>
                  <a:pt x="20080" y="2505"/>
                  <a:pt x="20070" y="2221"/>
                  <a:pt x="19909" y="2019"/>
                </a:cubicBezTo>
                <a:cubicBezTo>
                  <a:pt x="19795" y="1879"/>
                  <a:pt x="19625" y="1801"/>
                  <a:pt x="19451" y="1801"/>
                </a:cubicBezTo>
                <a:cubicBezTo>
                  <a:pt x="19377" y="1801"/>
                  <a:pt x="19303" y="1815"/>
                  <a:pt x="19231" y="1844"/>
                </a:cubicBezTo>
                <a:cubicBezTo>
                  <a:pt x="19194" y="1860"/>
                  <a:pt x="19155" y="1874"/>
                  <a:pt x="19118" y="1890"/>
                </a:cubicBezTo>
                <a:cubicBezTo>
                  <a:pt x="19269" y="1630"/>
                  <a:pt x="19392" y="1356"/>
                  <a:pt x="19490" y="1062"/>
                </a:cubicBezTo>
                <a:cubicBezTo>
                  <a:pt x="19564" y="841"/>
                  <a:pt x="19498" y="598"/>
                  <a:pt x="19327" y="443"/>
                </a:cubicBezTo>
                <a:cubicBezTo>
                  <a:pt x="19217" y="344"/>
                  <a:pt x="19076" y="292"/>
                  <a:pt x="18934" y="292"/>
                </a:cubicBezTo>
                <a:cubicBezTo>
                  <a:pt x="18853" y="292"/>
                  <a:pt x="18771" y="309"/>
                  <a:pt x="18694" y="344"/>
                </a:cubicBezTo>
                <a:cubicBezTo>
                  <a:pt x="18690" y="345"/>
                  <a:pt x="18676" y="351"/>
                  <a:pt x="18651" y="363"/>
                </a:cubicBezTo>
                <a:cubicBezTo>
                  <a:pt x="17724" y="830"/>
                  <a:pt x="16999" y="1103"/>
                  <a:pt x="16670" y="1166"/>
                </a:cubicBezTo>
                <a:cubicBezTo>
                  <a:pt x="16647" y="1147"/>
                  <a:pt x="16624" y="1126"/>
                  <a:pt x="16603" y="1106"/>
                </a:cubicBezTo>
                <a:cubicBezTo>
                  <a:pt x="16194" y="745"/>
                  <a:pt x="15347" y="1"/>
                  <a:pt x="13631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3" name="Google Shape;12657;p89">
            <a:extLst>
              <a:ext uri="{FF2B5EF4-FFF2-40B4-BE49-F238E27FC236}">
                <a16:creationId xmlns:a16="http://schemas.microsoft.com/office/drawing/2014/main" id="{FA5AF730-1595-FB63-85EB-46C54B76AF77}"/>
              </a:ext>
            </a:extLst>
          </p:cNvPr>
          <p:cNvGrpSpPr/>
          <p:nvPr/>
        </p:nvGrpSpPr>
        <p:grpSpPr>
          <a:xfrm>
            <a:off x="10493426" y="4452786"/>
            <a:ext cx="621823" cy="620890"/>
            <a:chOff x="2344476" y="2571761"/>
            <a:chExt cx="417671" cy="417045"/>
          </a:xfrm>
          <a:solidFill>
            <a:schemeClr val="bg1"/>
          </a:solidFill>
        </p:grpSpPr>
        <p:sp>
          <p:nvSpPr>
            <p:cNvPr id="34" name="Google Shape;12658;p89">
              <a:extLst>
                <a:ext uri="{FF2B5EF4-FFF2-40B4-BE49-F238E27FC236}">
                  <a16:creationId xmlns:a16="http://schemas.microsoft.com/office/drawing/2014/main" id="{4A6CB78D-8989-1CB0-DBD3-818BE202B4C4}"/>
                </a:ext>
              </a:extLst>
            </p:cNvPr>
            <p:cNvSpPr/>
            <p:nvPr/>
          </p:nvSpPr>
          <p:spPr>
            <a:xfrm>
              <a:off x="2344476" y="2571761"/>
              <a:ext cx="417671" cy="417045"/>
            </a:xfrm>
            <a:custGeom>
              <a:avLst/>
              <a:gdLst/>
              <a:ahLst/>
              <a:cxnLst/>
              <a:rect l="l" t="t" r="r" b="b"/>
              <a:pathLst>
                <a:path w="20013" h="19983" extrusionOk="0">
                  <a:moveTo>
                    <a:pt x="10022" y="1170"/>
                  </a:moveTo>
                  <a:cubicBezTo>
                    <a:pt x="14886" y="1170"/>
                    <a:pt x="18842" y="5127"/>
                    <a:pt x="18842" y="9990"/>
                  </a:cubicBezTo>
                  <a:cubicBezTo>
                    <a:pt x="18842" y="14855"/>
                    <a:pt x="14886" y="18811"/>
                    <a:pt x="10023" y="18811"/>
                  </a:cubicBezTo>
                  <a:cubicBezTo>
                    <a:pt x="8516" y="18811"/>
                    <a:pt x="7030" y="18423"/>
                    <a:pt x="5726" y="17691"/>
                  </a:cubicBezTo>
                  <a:cubicBezTo>
                    <a:pt x="5638" y="17641"/>
                    <a:pt x="5539" y="17615"/>
                    <a:pt x="5440" y="17615"/>
                  </a:cubicBezTo>
                  <a:cubicBezTo>
                    <a:pt x="5393" y="17615"/>
                    <a:pt x="5345" y="17621"/>
                    <a:pt x="5298" y="17632"/>
                  </a:cubicBezTo>
                  <a:lnTo>
                    <a:pt x="1419" y="18595"/>
                  </a:lnTo>
                  <a:lnTo>
                    <a:pt x="2381" y="14715"/>
                  </a:lnTo>
                  <a:cubicBezTo>
                    <a:pt x="2417" y="14570"/>
                    <a:pt x="2395" y="14416"/>
                    <a:pt x="2323" y="14287"/>
                  </a:cubicBezTo>
                  <a:cubicBezTo>
                    <a:pt x="1590" y="12982"/>
                    <a:pt x="1203" y="11498"/>
                    <a:pt x="1203" y="9990"/>
                  </a:cubicBezTo>
                  <a:cubicBezTo>
                    <a:pt x="1203" y="5127"/>
                    <a:pt x="5159" y="1170"/>
                    <a:pt x="10022" y="1170"/>
                  </a:cubicBezTo>
                  <a:close/>
                  <a:moveTo>
                    <a:pt x="10023" y="1"/>
                  </a:moveTo>
                  <a:cubicBezTo>
                    <a:pt x="4522" y="1"/>
                    <a:pt x="32" y="4491"/>
                    <a:pt x="32" y="9990"/>
                  </a:cubicBezTo>
                  <a:cubicBezTo>
                    <a:pt x="32" y="11620"/>
                    <a:pt x="432" y="13226"/>
                    <a:pt x="1191" y="14655"/>
                  </a:cubicBezTo>
                  <a:lnTo>
                    <a:pt x="50" y="19256"/>
                  </a:lnTo>
                  <a:cubicBezTo>
                    <a:pt x="0" y="19455"/>
                    <a:pt x="58" y="19665"/>
                    <a:pt x="204" y="19810"/>
                  </a:cubicBezTo>
                  <a:cubicBezTo>
                    <a:pt x="313" y="19921"/>
                    <a:pt x="461" y="19982"/>
                    <a:pt x="614" y="19982"/>
                  </a:cubicBezTo>
                  <a:cubicBezTo>
                    <a:pt x="662" y="19982"/>
                    <a:pt x="710" y="19976"/>
                    <a:pt x="757" y="19964"/>
                  </a:cubicBezTo>
                  <a:lnTo>
                    <a:pt x="5358" y="18823"/>
                  </a:lnTo>
                  <a:cubicBezTo>
                    <a:pt x="6788" y="19582"/>
                    <a:pt x="8394" y="19982"/>
                    <a:pt x="10022" y="19982"/>
                  </a:cubicBezTo>
                  <a:cubicBezTo>
                    <a:pt x="12680" y="19982"/>
                    <a:pt x="15187" y="18940"/>
                    <a:pt x="17078" y="17047"/>
                  </a:cubicBezTo>
                  <a:cubicBezTo>
                    <a:pt x="18971" y="15156"/>
                    <a:pt x="20013" y="12649"/>
                    <a:pt x="20013" y="9990"/>
                  </a:cubicBezTo>
                  <a:cubicBezTo>
                    <a:pt x="20013" y="7333"/>
                    <a:pt x="18971" y="4827"/>
                    <a:pt x="17080" y="2934"/>
                  </a:cubicBezTo>
                  <a:cubicBezTo>
                    <a:pt x="15187" y="1043"/>
                    <a:pt x="12680" y="1"/>
                    <a:pt x="100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Google Shape;12659;p89">
              <a:extLst>
                <a:ext uri="{FF2B5EF4-FFF2-40B4-BE49-F238E27FC236}">
                  <a16:creationId xmlns:a16="http://schemas.microsoft.com/office/drawing/2014/main" id="{27BD5C33-6165-A305-AC91-7E2F114D9425}"/>
                </a:ext>
              </a:extLst>
            </p:cNvPr>
            <p:cNvSpPr/>
            <p:nvPr/>
          </p:nvSpPr>
          <p:spPr>
            <a:xfrm>
              <a:off x="2421672" y="2657388"/>
              <a:ext cx="260625" cy="243636"/>
            </a:xfrm>
            <a:custGeom>
              <a:avLst/>
              <a:gdLst/>
              <a:ahLst/>
              <a:cxnLst/>
              <a:rect l="l" t="t" r="r" b="b"/>
              <a:pathLst>
                <a:path w="12488" h="11674" extrusionOk="0">
                  <a:moveTo>
                    <a:pt x="3164" y="1171"/>
                  </a:moveTo>
                  <a:cubicBezTo>
                    <a:pt x="3352" y="1171"/>
                    <a:pt x="3536" y="1247"/>
                    <a:pt x="3710" y="1424"/>
                  </a:cubicBezTo>
                  <a:lnTo>
                    <a:pt x="3719" y="1433"/>
                  </a:lnTo>
                  <a:cubicBezTo>
                    <a:pt x="4757" y="2473"/>
                    <a:pt x="4683" y="2832"/>
                    <a:pt x="4449" y="3068"/>
                  </a:cubicBezTo>
                  <a:cubicBezTo>
                    <a:pt x="4240" y="3275"/>
                    <a:pt x="3625" y="3692"/>
                    <a:pt x="3427" y="3892"/>
                  </a:cubicBezTo>
                  <a:cubicBezTo>
                    <a:pt x="2960" y="4359"/>
                    <a:pt x="3046" y="5081"/>
                    <a:pt x="3685" y="6039"/>
                  </a:cubicBezTo>
                  <a:cubicBezTo>
                    <a:pt x="4065" y="6611"/>
                    <a:pt x="4568" y="7166"/>
                    <a:pt x="4805" y="7405"/>
                  </a:cubicBezTo>
                  <a:lnTo>
                    <a:pt x="4806" y="7405"/>
                  </a:lnTo>
                  <a:cubicBezTo>
                    <a:pt x="5045" y="7642"/>
                    <a:pt x="5599" y="8146"/>
                    <a:pt x="6172" y="8527"/>
                  </a:cubicBezTo>
                  <a:cubicBezTo>
                    <a:pt x="6727" y="8895"/>
                    <a:pt x="7202" y="9079"/>
                    <a:pt x="7594" y="9079"/>
                  </a:cubicBezTo>
                  <a:cubicBezTo>
                    <a:pt x="7880" y="9079"/>
                    <a:pt x="8123" y="8981"/>
                    <a:pt x="8320" y="8785"/>
                  </a:cubicBezTo>
                  <a:cubicBezTo>
                    <a:pt x="8518" y="8585"/>
                    <a:pt x="8935" y="7971"/>
                    <a:pt x="9144" y="7762"/>
                  </a:cubicBezTo>
                  <a:cubicBezTo>
                    <a:pt x="9238" y="7668"/>
                    <a:pt x="9331" y="7609"/>
                    <a:pt x="9460" y="7609"/>
                  </a:cubicBezTo>
                  <a:cubicBezTo>
                    <a:pt x="9549" y="7609"/>
                    <a:pt x="9655" y="7637"/>
                    <a:pt x="9790" y="7702"/>
                  </a:cubicBezTo>
                  <a:cubicBezTo>
                    <a:pt x="10172" y="7886"/>
                    <a:pt x="10582" y="8297"/>
                    <a:pt x="10779" y="8493"/>
                  </a:cubicBezTo>
                  <a:lnTo>
                    <a:pt x="10788" y="8502"/>
                  </a:lnTo>
                  <a:cubicBezTo>
                    <a:pt x="11239" y="8944"/>
                    <a:pt x="11037" y="9452"/>
                    <a:pt x="10593" y="9898"/>
                  </a:cubicBezTo>
                  <a:cubicBezTo>
                    <a:pt x="10190" y="10300"/>
                    <a:pt x="9680" y="10502"/>
                    <a:pt x="9068" y="10502"/>
                  </a:cubicBezTo>
                  <a:cubicBezTo>
                    <a:pt x="8521" y="10502"/>
                    <a:pt x="7892" y="10341"/>
                    <a:pt x="7184" y="10020"/>
                  </a:cubicBezTo>
                  <a:cubicBezTo>
                    <a:pt x="5868" y="9420"/>
                    <a:pt x="4676" y="8428"/>
                    <a:pt x="4228" y="7984"/>
                  </a:cubicBezTo>
                  <a:cubicBezTo>
                    <a:pt x="3784" y="7536"/>
                    <a:pt x="2792" y="6344"/>
                    <a:pt x="2192" y="5028"/>
                  </a:cubicBezTo>
                  <a:cubicBezTo>
                    <a:pt x="1511" y="3527"/>
                    <a:pt x="1552" y="2381"/>
                    <a:pt x="2314" y="1619"/>
                  </a:cubicBezTo>
                  <a:cubicBezTo>
                    <a:pt x="2583" y="1350"/>
                    <a:pt x="2877" y="1171"/>
                    <a:pt x="3164" y="1171"/>
                  </a:cubicBezTo>
                  <a:close/>
                  <a:moveTo>
                    <a:pt x="3169" y="1"/>
                  </a:moveTo>
                  <a:cubicBezTo>
                    <a:pt x="2619" y="1"/>
                    <a:pt x="2030" y="247"/>
                    <a:pt x="1486" y="791"/>
                  </a:cubicBezTo>
                  <a:cubicBezTo>
                    <a:pt x="701" y="1576"/>
                    <a:pt x="0" y="3034"/>
                    <a:pt x="1127" y="5512"/>
                  </a:cubicBezTo>
                  <a:cubicBezTo>
                    <a:pt x="1794" y="6979"/>
                    <a:pt x="2868" y="8274"/>
                    <a:pt x="3398" y="8810"/>
                  </a:cubicBezTo>
                  <a:lnTo>
                    <a:pt x="3402" y="8813"/>
                  </a:lnTo>
                  <a:cubicBezTo>
                    <a:pt x="3938" y="9344"/>
                    <a:pt x="5235" y="10418"/>
                    <a:pt x="6699" y="11085"/>
                  </a:cubicBezTo>
                  <a:cubicBezTo>
                    <a:pt x="7490" y="11445"/>
                    <a:pt x="8308" y="11674"/>
                    <a:pt x="9088" y="11674"/>
                  </a:cubicBezTo>
                  <a:cubicBezTo>
                    <a:pt x="9940" y="11674"/>
                    <a:pt x="10746" y="11400"/>
                    <a:pt x="11421" y="10726"/>
                  </a:cubicBezTo>
                  <a:cubicBezTo>
                    <a:pt x="12488" y="9657"/>
                    <a:pt x="12399" y="8442"/>
                    <a:pt x="11607" y="7665"/>
                  </a:cubicBezTo>
                  <a:cubicBezTo>
                    <a:pt x="11219" y="7278"/>
                    <a:pt x="10791" y="6885"/>
                    <a:pt x="10297" y="6648"/>
                  </a:cubicBezTo>
                  <a:cubicBezTo>
                    <a:pt x="10009" y="6509"/>
                    <a:pt x="9725" y="6440"/>
                    <a:pt x="9455" y="6440"/>
                  </a:cubicBezTo>
                  <a:cubicBezTo>
                    <a:pt x="9034" y="6440"/>
                    <a:pt x="8646" y="6606"/>
                    <a:pt x="8316" y="6935"/>
                  </a:cubicBezTo>
                  <a:cubicBezTo>
                    <a:pt x="8070" y="7180"/>
                    <a:pt x="7732" y="7665"/>
                    <a:pt x="7538" y="7904"/>
                  </a:cubicBezTo>
                  <a:cubicBezTo>
                    <a:pt x="7035" y="7819"/>
                    <a:pt x="6032" y="6974"/>
                    <a:pt x="5634" y="6577"/>
                  </a:cubicBezTo>
                  <a:cubicBezTo>
                    <a:pt x="5236" y="6179"/>
                    <a:pt x="4393" y="5174"/>
                    <a:pt x="4308" y="4674"/>
                  </a:cubicBezTo>
                  <a:cubicBezTo>
                    <a:pt x="4545" y="4481"/>
                    <a:pt x="5031" y="4141"/>
                    <a:pt x="5277" y="3895"/>
                  </a:cubicBezTo>
                  <a:cubicBezTo>
                    <a:pt x="5817" y="3354"/>
                    <a:pt x="5919" y="2652"/>
                    <a:pt x="5564" y="1914"/>
                  </a:cubicBezTo>
                  <a:cubicBezTo>
                    <a:pt x="5327" y="1421"/>
                    <a:pt x="4934" y="993"/>
                    <a:pt x="4546" y="605"/>
                  </a:cubicBezTo>
                  <a:cubicBezTo>
                    <a:pt x="4165" y="216"/>
                    <a:pt x="3684" y="1"/>
                    <a:pt x="31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209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chemeClr val="tx1">
                <a:lumMod val="95000"/>
                <a:lumOff val="5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857;p60">
            <a:extLst>
              <a:ext uri="{FF2B5EF4-FFF2-40B4-BE49-F238E27FC236}">
                <a16:creationId xmlns:a16="http://schemas.microsoft.com/office/drawing/2014/main" id="{6AC84F90-FD7F-89A1-B11F-88B983CCFD3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5399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>
                <a:srgbClr val="000000"/>
              </a:buClr>
              <a:buSzPts val="1100"/>
            </a:pPr>
            <a:r>
              <a:rPr lang="en-US" sz="4000" b="1" dirty="0">
                <a:solidFill>
                  <a:schemeClr val="accent1"/>
                </a:solidFill>
                <a:latin typeface="Lora" pitchFamily="2" charset="0"/>
                <a:ea typeface="Cambria" panose="02040503050406030204" pitchFamily="18" charset="0"/>
                <a:sym typeface="Arial"/>
              </a:rPr>
              <a:t>How To Edit Shapes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A3E5856-895C-0D44-D1E1-C486CF6D0C6E}"/>
              </a:ext>
            </a:extLst>
          </p:cNvPr>
          <p:cNvGrpSpPr/>
          <p:nvPr/>
        </p:nvGrpSpPr>
        <p:grpSpPr>
          <a:xfrm>
            <a:off x="932957" y="1290638"/>
            <a:ext cx="10326086" cy="4905190"/>
            <a:chOff x="932957" y="1290638"/>
            <a:chExt cx="10326086" cy="4905190"/>
          </a:xfrm>
        </p:grpSpPr>
        <p:sp>
          <p:nvSpPr>
            <p:cNvPr id="18" name="Google Shape;2858;p60">
              <a:extLst>
                <a:ext uri="{FF2B5EF4-FFF2-40B4-BE49-F238E27FC236}">
                  <a16:creationId xmlns:a16="http://schemas.microsoft.com/office/drawing/2014/main" id="{97A27F41-131A-0CC6-3621-092A19BD80EA}"/>
                </a:ext>
              </a:extLst>
            </p:cNvPr>
            <p:cNvSpPr txBox="1">
              <a:spLocks/>
            </p:cNvSpPr>
            <p:nvPr/>
          </p:nvSpPr>
          <p:spPr>
            <a:xfrm>
              <a:off x="932957" y="1290638"/>
              <a:ext cx="10325100" cy="800100"/>
            </a:xfrm>
            <a:prstGeom prst="rect">
              <a:avLst/>
            </a:prstGeom>
            <a:noFill/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2396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bg1"/>
                  </a:solidFill>
                  <a:latin typeface="Lora" pitchFamily="2" charset="0"/>
                  <a:ea typeface="Arial"/>
                  <a:cs typeface="Helvetica" panose="020B0604020202020204" pitchFamily="34" charset="0"/>
                  <a:sym typeface="Arial"/>
                </a:rPr>
                <a:t>You can add and edit some </a:t>
              </a:r>
              <a:r>
                <a:rPr lang="en-US" sz="1800" b="1" dirty="0">
                  <a:solidFill>
                    <a:schemeClr val="accent1"/>
                  </a:solidFill>
                  <a:uFill>
                    <a:noFill/>
                  </a:uFill>
                  <a:latin typeface="Lora" pitchFamily="2" charset="0"/>
                  <a:ea typeface="Arial"/>
                  <a:cs typeface="Helvetica" panose="020B0604020202020204" pitchFamily="34" charset="0"/>
                  <a:sym typeface="Arial"/>
                </a:rPr>
                <a:t>shapes</a:t>
              </a:r>
              <a:r>
                <a:rPr lang="en-US" sz="1800" dirty="0">
                  <a:latin typeface="Lora" pitchFamily="2" charset="0"/>
                  <a:ea typeface="Arial"/>
                  <a:cs typeface="Helvetica" panose="020B0604020202020204" pitchFamily="34" charset="0"/>
                  <a:sym typeface="Arial"/>
                </a:rPr>
                <a:t> </a:t>
              </a:r>
              <a:r>
                <a:rPr lang="en-US" sz="1800" dirty="0">
                  <a:solidFill>
                    <a:schemeClr val="bg1"/>
                  </a:solidFill>
                  <a:latin typeface="Lora" pitchFamily="2" charset="0"/>
                  <a:ea typeface="Arial"/>
                  <a:cs typeface="Helvetica" panose="020B0604020202020204" pitchFamily="34" charset="0"/>
                  <a:sym typeface="Arial"/>
                </a:rPr>
                <a:t>to your presentation to present your data in a visual way.</a:t>
              </a:r>
            </a:p>
          </p:txBody>
        </p:sp>
        <p:sp>
          <p:nvSpPr>
            <p:cNvPr id="19" name="Google Shape;2859;p60">
              <a:extLst>
                <a:ext uri="{FF2B5EF4-FFF2-40B4-BE49-F238E27FC236}">
                  <a16:creationId xmlns:a16="http://schemas.microsoft.com/office/drawing/2014/main" id="{22CFEFCE-7492-586C-75C8-B4AD5E0DF1E0}"/>
                </a:ext>
              </a:extLst>
            </p:cNvPr>
            <p:cNvSpPr txBox="1"/>
            <p:nvPr/>
          </p:nvSpPr>
          <p:spPr>
            <a:xfrm>
              <a:off x="932957" y="2286628"/>
              <a:ext cx="10326086" cy="390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497412" marR="0" lvl="0" indent="-285750" defTabSz="121917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ra" pitchFamily="2" charset="0"/>
                  <a:cs typeface="Helvetica" panose="020B0604020202020204" pitchFamily="34" charset="0"/>
                  <a:sym typeface="Arial"/>
                </a:rPr>
                <a:t>Choose your favourite infographic and insert it in your presentation using Ctrl C + Ctrl V or Cmd C + Cmd V in Mac.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ora" pitchFamily="2" charset="0"/>
                <a:cs typeface="Helvetica" panose="020B0604020202020204" pitchFamily="34" charset="0"/>
                <a:sym typeface="Arial"/>
              </a:endParaRPr>
            </a:p>
            <a:p>
              <a:pPr marL="497412" marR="0" lvl="0" indent="-285750" defTabSz="121917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ra" pitchFamily="2" charset="0"/>
                  <a:cs typeface="Helvetica" panose="020B0604020202020204" pitchFamily="34" charset="0"/>
                  <a:sym typeface="Arial"/>
                </a:rPr>
                <a:t>Select one of the parts and </a:t>
              </a:r>
              <a:r>
                <a:rPr kumimoji="0" lang="en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Lora" pitchFamily="2" charset="0"/>
                  <a:cs typeface="Helvetica" panose="020B0604020202020204" pitchFamily="34" charset="0"/>
                  <a:sym typeface="Arial"/>
                </a:rPr>
                <a:t>ungroup</a:t>
              </a:r>
              <a:r>
                <a:rPr kumimoji="0" lang="e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  <a:cs typeface="Helvetica" panose="020B0604020202020204" pitchFamily="34" charset="0"/>
                  <a:sym typeface="Arial"/>
                </a:rPr>
                <a:t> </a:t>
              </a:r>
              <a:r>
                <a:rPr kumimoji="0" lang="en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ra" pitchFamily="2" charset="0"/>
                  <a:cs typeface="Helvetica" panose="020B0604020202020204" pitchFamily="34" charset="0"/>
                  <a:sym typeface="Arial"/>
                </a:rPr>
                <a:t>it by right-clicking and choosing “Ungroup”. 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ora" pitchFamily="2" charset="0"/>
                <a:cs typeface="Helvetica" panose="020B0604020202020204" pitchFamily="34" charset="0"/>
                <a:sym typeface="Arial"/>
              </a:endParaRPr>
            </a:p>
            <a:p>
              <a:pPr marL="497412" marR="0" lvl="0" indent="-285750" defTabSz="121917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Lora" pitchFamily="2" charset="0"/>
                  <a:cs typeface="Helvetica" panose="020B0604020202020204" pitchFamily="34" charset="0"/>
                  <a:sym typeface="Arial"/>
                </a:rPr>
                <a:t>Change the color</a:t>
              </a:r>
              <a:r>
                <a:rPr kumimoji="0" lang="en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Lora" pitchFamily="2" charset="0"/>
                  <a:cs typeface="Helvetica" panose="020B0604020202020204" pitchFamily="34" charset="0"/>
                  <a:sym typeface="Arial"/>
                </a:rPr>
                <a:t> </a:t>
              </a:r>
              <a:r>
                <a:rPr kumimoji="0" lang="en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ra" pitchFamily="2" charset="0"/>
                  <a:cs typeface="Helvetica" panose="020B0604020202020204" pitchFamily="34" charset="0"/>
                  <a:sym typeface="Arial"/>
                </a:rPr>
                <a:t>by clicking on the paint bucket. 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ora" pitchFamily="2" charset="0"/>
                <a:cs typeface="Helvetica" panose="020B0604020202020204" pitchFamily="34" charset="0"/>
                <a:sym typeface="Arial"/>
              </a:endParaRPr>
            </a:p>
            <a:p>
              <a:pPr marL="497412" marR="0" lvl="0" indent="-285750" defTabSz="121917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ra" pitchFamily="2" charset="0"/>
                  <a:cs typeface="Helvetica" panose="020B0604020202020204" pitchFamily="34" charset="0"/>
                  <a:sym typeface="Arial"/>
                </a:rPr>
                <a:t>Then</a:t>
              </a:r>
              <a:r>
                <a:rPr kumimoji="0" lang="e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  <a:cs typeface="Helvetica" panose="020B0604020202020204" pitchFamily="34" charset="0"/>
                  <a:sym typeface="Arial"/>
                </a:rPr>
                <a:t> </a:t>
              </a:r>
              <a:r>
                <a:rPr kumimoji="0" lang="en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Lora" pitchFamily="2" charset="0"/>
                  <a:cs typeface="Helvetica" panose="020B0604020202020204" pitchFamily="34" charset="0"/>
                  <a:sym typeface="Arial"/>
                </a:rPr>
                <a:t>resize</a:t>
              </a:r>
              <a:r>
                <a:rPr kumimoji="0" lang="e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  <a:cs typeface="Helvetica" panose="020B0604020202020204" pitchFamily="34" charset="0"/>
                  <a:sym typeface="Arial"/>
                </a:rPr>
                <a:t> </a:t>
              </a:r>
              <a:r>
                <a:rPr kumimoji="0" lang="en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ra" pitchFamily="2" charset="0"/>
                  <a:cs typeface="Helvetica" panose="020B0604020202020204" pitchFamily="34" charset="0"/>
                  <a:sym typeface="Arial"/>
                </a:rPr>
                <a:t>the element by clicking and dragging one of the square-shaped points of its bounding box (the cursor should look like a double-headed arrow). Remember to hold Shift while dragging to keep the proportions.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ora" pitchFamily="2" charset="0"/>
                <a:cs typeface="Helvetica" panose="020B0604020202020204" pitchFamily="34" charset="0"/>
                <a:sym typeface="Arial"/>
              </a:endParaRPr>
            </a:p>
            <a:p>
              <a:pPr marL="497412" marR="0" lvl="0" indent="-285750" defTabSz="121917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Lora" pitchFamily="2" charset="0"/>
                  <a:cs typeface="Helvetica" panose="020B0604020202020204" pitchFamily="34" charset="0"/>
                  <a:sym typeface="Arial"/>
                </a:rPr>
                <a:t>Group</a:t>
              </a:r>
              <a:r>
                <a:rPr kumimoji="0" lang="e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  <a:cs typeface="Helvetica" panose="020B0604020202020204" pitchFamily="34" charset="0"/>
                  <a:sym typeface="Arial"/>
                </a:rPr>
                <a:t> </a:t>
              </a:r>
              <a:r>
                <a:rPr kumimoji="0" lang="en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ra" pitchFamily="2" charset="0"/>
                  <a:cs typeface="Helvetica" panose="020B0604020202020204" pitchFamily="34" charset="0"/>
                  <a:sym typeface="Arial"/>
                </a:rPr>
                <a:t>the elements again by selecting them, right-clicking and choosing “Group”.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ora" pitchFamily="2" charset="0"/>
                <a:cs typeface="Helvetica" panose="020B0604020202020204" pitchFamily="34" charset="0"/>
                <a:sym typeface="Arial"/>
              </a:endParaRPr>
            </a:p>
            <a:p>
              <a:pPr marL="497412" marR="0" lvl="0" indent="-285750" defTabSz="121917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ra" pitchFamily="2" charset="0"/>
                  <a:cs typeface="Helvetica" panose="020B0604020202020204" pitchFamily="34" charset="0"/>
                  <a:sym typeface="Arial"/>
                </a:rPr>
                <a:t>Repeat the steps above with the other parts and when you’re done editing, copy the end result and paste it into your presentation.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ora" pitchFamily="2" charset="0"/>
                <a:cs typeface="Helvetica" panose="020B0604020202020204" pitchFamily="34" charset="0"/>
                <a:sym typeface="Arial"/>
              </a:endParaRPr>
            </a:p>
            <a:p>
              <a:pPr marL="497412" marR="0" lvl="0" indent="-285750" defTabSz="121917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ra" pitchFamily="2" charset="0"/>
                  <a:cs typeface="Helvetica" panose="020B0604020202020204" pitchFamily="34" charset="0"/>
                  <a:sym typeface="Arial"/>
                </a:rPr>
                <a:t>Remember to choose the </a:t>
              </a:r>
              <a:r>
                <a:rPr kumimoji="0" lang="en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Lora" pitchFamily="2" charset="0"/>
                  <a:cs typeface="Helvetica" panose="020B0604020202020204" pitchFamily="34" charset="0"/>
                  <a:sym typeface="Arial"/>
                </a:rPr>
                <a:t>“</a:t>
              </a:r>
              <a:r>
                <a:rPr kumimoji="0" lang="en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Lora" pitchFamily="2" charset="0"/>
                  <a:cs typeface="Helvetica" panose="020B0604020202020204" pitchFamily="34" charset="0"/>
                  <a:sym typeface="Arial"/>
                </a:rPr>
                <a:t>Keep source formatting</a:t>
              </a:r>
              <a:r>
                <a:rPr kumimoji="0" lang="en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Lora" pitchFamily="2" charset="0"/>
                  <a:cs typeface="Helvetica" panose="020B0604020202020204" pitchFamily="34" charset="0"/>
                  <a:sym typeface="Arial"/>
                </a:rPr>
                <a:t>” </a:t>
              </a:r>
              <a:r>
                <a:rPr kumimoji="0" lang="en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ra" pitchFamily="2" charset="0"/>
                  <a:cs typeface="Helvetica" panose="020B0604020202020204" pitchFamily="34" charset="0"/>
                  <a:sym typeface="Arial"/>
                </a:rPr>
                <a:t>option so that it keeps the design. For more info, please visit</a:t>
              </a:r>
              <a:r>
                <a:rPr kumimoji="0" lang="e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  <a:cs typeface="Helvetica" panose="020B0604020202020204" pitchFamily="34" charset="0"/>
                  <a:sym typeface="Arial"/>
                </a:rPr>
                <a:t> </a:t>
              </a:r>
              <a:r>
                <a:rPr kumimoji="0" lang="en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>
                    <a:noFill/>
                  </a:uFill>
                  <a:latin typeface="Lora" pitchFamily="2" charset="0"/>
                  <a:cs typeface="Helvetica" panose="020B0604020202020204" pitchFamily="34" charset="0"/>
                  <a:sym typeface="Arial"/>
                  <a:hlinkClick r:id="rId2">
                    <a:extLst>
                      <a:ext uri="{A12FA001-AC4F-418D-AE19-62706E023703}">
                        <ahyp:hlinkClr xmlns:ahyp="http://schemas.microsoft.com/office/drawing/2018/hyperlinkcolor" xmlns="" val="tx"/>
                      </a:ext>
                    </a:extLst>
                  </a:hlinkClick>
                </a:rPr>
                <a:t>Slideegg (Tips &amp; Tricks)</a:t>
              </a:r>
              <a:r>
                <a:rPr kumimoji="0" lang="en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Lora" pitchFamily="2" charset="0"/>
                  <a:cs typeface="Helvetica" panose="020B0604020202020204" pitchFamily="34" charset="0"/>
                  <a:sym typeface="Arial"/>
                </a:rPr>
                <a:t>.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Lora" pitchFamily="2" charset="0"/>
                <a:cs typeface="Helvetica" panose="020B0604020202020204" pitchFamily="34" charset="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303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chemeClr val="tx1">
                <a:lumMod val="95000"/>
                <a:lumOff val="5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57;p60">
            <a:extLst>
              <a:ext uri="{FF2B5EF4-FFF2-40B4-BE49-F238E27FC236}">
                <a16:creationId xmlns:a16="http://schemas.microsoft.com/office/drawing/2014/main" id="{88E0BEFA-048F-3D3A-0782-55EB98084F9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5399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Lora" pitchFamily="2" charset="0"/>
                <a:ea typeface="Cambria" panose="02040503050406030204" pitchFamily="18" charset="0"/>
                <a:cs typeface="+mn-cs"/>
              </a:rPr>
              <a:t>Terms Of Use (Free Users)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A300FA0-C665-B766-C16D-D580DBF688D0}"/>
              </a:ext>
            </a:extLst>
          </p:cNvPr>
          <p:cNvGrpSpPr/>
          <p:nvPr/>
        </p:nvGrpSpPr>
        <p:grpSpPr>
          <a:xfrm>
            <a:off x="965834" y="1541595"/>
            <a:ext cx="9967461" cy="4524315"/>
            <a:chOff x="1524000" y="1838157"/>
            <a:chExt cx="9029700" cy="452431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1490384-4427-A837-59AB-39CB45920DC5}"/>
                </a:ext>
              </a:extLst>
            </p:cNvPr>
            <p:cNvSpPr/>
            <p:nvPr/>
          </p:nvSpPr>
          <p:spPr>
            <a:xfrm>
              <a:off x="1524000" y="1838157"/>
              <a:ext cx="9029700" cy="452431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If you are a free subscriber, you should credit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 </a:t>
              </a:r>
              <a:r>
                <a:rPr kumimoji="0" lang="en-US" sz="1800" b="1" i="0" u="sng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  <a:hlinkClick r:id="rId2">
                    <a:extLst>
                      <a:ext uri="{A12FA001-AC4F-418D-AE19-62706E023703}">
                        <ahyp:hlinkClr xmlns:ahyp="http://schemas.microsoft.com/office/drawing/2018/hyperlinkcolor" xmlns="" val="tx"/>
                      </a:ext>
                    </a:extLst>
                  </a:hlinkClick>
                </a:rPr>
                <a:t>SlideEgg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E45A2">
                      <a:lumMod val="75000"/>
                    </a:srgbClr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by keeping the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“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Thank You”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slide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/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Kindly refer to the following slide for the Terms of Use for premium users.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sng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You can:</a:t>
              </a:r>
              <a:endPara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Customize or edit this template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Use this template for both business and personal endeavors.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E45A2">
                    <a:lumMod val="75000"/>
                  </a:srgbClr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sng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You can not: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Sell, rent, or second-license SlideEgg content or its altered version.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/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Promulgate, unless explicitly permitted, SlideEgg content, by SlideEgg.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Incorporate SlideEgg content in any database or file online or offline.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Obtain SlideEgg content’s copyright.</a:t>
              </a:r>
            </a:p>
            <a:p>
              <a:pPr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endParaRPr>
            </a:p>
            <a:p>
              <a:pPr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Kindly refer to our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 </a:t>
              </a:r>
              <a:r>
                <a:rPr kumimoji="0" lang="en-US" sz="1800" b="1" i="0" u="sng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xmlns="" val="tx"/>
                      </a:ext>
                    </a:extLst>
                  </a:hlinkClick>
                </a:rPr>
                <a:t>Tutorial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A3139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page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or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 </a:t>
              </a:r>
              <a:r>
                <a:rPr kumimoji="0" lang="en-US" sz="1800" b="1" i="0" u="sng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xmlns="" val="tx"/>
                      </a:ext>
                    </a:extLst>
                  </a:hlinkClick>
                </a:rPr>
                <a:t>FAQ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E45A2">
                      <a:lumMod val="75000"/>
                    </a:srgbClr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for advanced slide modification guidelines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948C246-07C0-078D-45A3-FFD3DAD9DFFA}"/>
                </a:ext>
              </a:extLst>
            </p:cNvPr>
            <p:cNvSpPr/>
            <p:nvPr/>
          </p:nvSpPr>
          <p:spPr>
            <a:xfrm>
              <a:off x="1524000" y="6027356"/>
              <a:ext cx="59" cy="30777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563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chemeClr val="tx1">
                <a:lumMod val="95000"/>
                <a:lumOff val="5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857;p60">
            <a:extLst>
              <a:ext uri="{FF2B5EF4-FFF2-40B4-BE49-F238E27FC236}">
                <a16:creationId xmlns:a16="http://schemas.microsoft.com/office/drawing/2014/main" id="{7C09BD0D-D82F-A369-3694-7992D008049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5399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Lora" pitchFamily="2" charset="0"/>
                <a:ea typeface="Cambria" panose="02040503050406030204" pitchFamily="18" charset="0"/>
                <a:cs typeface="+mn-cs"/>
              </a:rPr>
              <a:t>Terms Of Use (Premium Users)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0282F4-82DA-7B8D-84A2-C2BDE54060C6}"/>
              </a:ext>
            </a:extLst>
          </p:cNvPr>
          <p:cNvSpPr/>
          <p:nvPr/>
        </p:nvSpPr>
        <p:spPr>
          <a:xfrm>
            <a:off x="854399" y="1541595"/>
            <a:ext cx="10483203" cy="47397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rPr>
              <a:t>Being a premium subscriber, you have the privilege of using this PPT template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rPr>
              <a:t>without giving attribution to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rPr>
              <a:t> </a:t>
            </a:r>
            <a:r>
              <a:rPr kumimoji="0" lang="en-US" sz="1800" b="1" i="0" u="sng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SlideEgg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161B61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rPr>
              <a:t>or keeping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rPr>
              <a:t>“Thank You”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rPr>
              <a:t>slide.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ora" pitchFamily="2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rPr>
              <a:t>You can: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rPr>
              <a:t>Customize or edit this template.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rPr>
              <a:t>Use this template for both business and personal endeavors.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rPr>
              <a:t>Circulate or share the editable format of this template with anyone you want.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ora" pitchFamily="2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rPr>
              <a:t>You can not: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rPr>
              <a:t>Sell, rent or second-license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rPr>
              <a:t>SlideEgg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rPr>
              <a:t> content or the altered version of it.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rPr>
              <a:t>Promulgate or include the templates in any other services database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rPr>
              <a:t>that performs as distribution or resale platform, unless explicitly permitted, by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rPr>
              <a:t>SlideEgg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rPr>
              <a:t>Incorporate the elements used in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rPr>
              <a:t>SlideEgg’s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rPr>
              <a:t> templates separately.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rPr>
              <a:t>Obtain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rPr>
              <a:t>SlideEgg’s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rPr>
              <a:t> copyright for the elements used in this template as a logo or trademark.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srgbClr val="000000"/>
              </a:solidFill>
              <a:latin typeface="Lora" pitchFamily="2" charset="0"/>
              <a:cs typeface="Segoe UI" panose="020B0502040204020203" pitchFamily="34" charset="0"/>
            </a:endParaRPr>
          </a:p>
          <a:p>
            <a:pPr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rPr>
              <a:t>Kindly refer to our 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Tutorial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E45A2">
                    <a:lumMod val="75000"/>
                  </a:srgbClr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rPr>
              <a:t>page 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rPr>
              <a:t> 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FAQ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A3139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rPr>
              <a:t>for advanced slide modification guidelines.</a:t>
            </a:r>
          </a:p>
        </p:txBody>
      </p:sp>
    </p:spTree>
    <p:extLst>
      <p:ext uri="{BB962C8B-B14F-4D97-AF65-F5344CB8AC3E}">
        <p14:creationId xmlns:p14="http://schemas.microsoft.com/office/powerpoint/2010/main" val="220878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chemeClr val="tx1">
                <a:lumMod val="95000"/>
                <a:lumOff val="5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B53224-AE28-ABE6-6C1D-9BE424AD2A12}"/>
              </a:ext>
            </a:extLst>
          </p:cNvPr>
          <p:cNvSpPr txBox="1"/>
          <p:nvPr/>
        </p:nvSpPr>
        <p:spPr>
          <a:xfrm>
            <a:off x="3053603" y="6075636"/>
            <a:ext cx="60980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LORA" pitchFamily="2" charset="0"/>
                <a:ea typeface="+mn-ea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www.slideegg.com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LORA" pitchFamily="2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204337-3C92-A3A6-3829-E964D33A2FCE}"/>
              </a:ext>
            </a:extLst>
          </p:cNvPr>
          <p:cNvGrpSpPr/>
          <p:nvPr/>
        </p:nvGrpSpPr>
        <p:grpSpPr>
          <a:xfrm>
            <a:off x="1659925" y="1576395"/>
            <a:ext cx="8872151" cy="3560070"/>
            <a:chOff x="1659925" y="1622451"/>
            <a:chExt cx="8872151" cy="356007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D90F59-28D0-3DB7-D85A-DF8A85B0F7FE}"/>
                </a:ext>
              </a:extLst>
            </p:cNvPr>
            <p:cNvSpPr txBox="1"/>
            <p:nvPr/>
          </p:nvSpPr>
          <p:spPr>
            <a:xfrm>
              <a:off x="1659925" y="1622451"/>
              <a:ext cx="8872151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Segoe UI" panose="020B0502040204020203" pitchFamily="34" charset="0"/>
                </a:rPr>
                <a:t>Thank You!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Segoe UI" panose="020B0502040204020203" pitchFamily="34" charset="0"/>
                </a:rPr>
                <a:t>We respect your valuable time with SlideEgg!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Segoe UI" panose="020B0502040204020203" pitchFamily="34" charset="0"/>
                </a:rPr>
                <a:t>If you have any questions, please reach us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AD83F7E-AAF7-FF31-85BF-6183D7606A26}"/>
                </a:ext>
              </a:extLst>
            </p:cNvPr>
            <p:cNvGrpSpPr/>
            <p:nvPr/>
          </p:nvGrpSpPr>
          <p:grpSpPr>
            <a:xfrm>
              <a:off x="4889500" y="3372853"/>
              <a:ext cx="2878228" cy="444235"/>
              <a:chOff x="3889500" y="3338261"/>
              <a:chExt cx="4767228" cy="735789"/>
            </a:xfrm>
          </p:grpSpPr>
          <p:pic>
            <p:nvPicPr>
              <p:cNvPr id="10" name="Picture 4" descr="Facebook icon circle Logo PNG Vector (EPS) Free Download">
                <a:hlinkClick r:id="rId3"/>
                <a:extLst>
                  <a:ext uri="{FF2B5EF4-FFF2-40B4-BE49-F238E27FC236}">
                    <a16:creationId xmlns:a16="http://schemas.microsoft.com/office/drawing/2014/main" id="{D6AFAA97-3E2C-6422-BCFF-EFB7023661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89500" y="3338261"/>
                <a:ext cx="730592" cy="7305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6" descr="Instagram Logo Icon Png #96303 - Free Icons Library">
                <a:hlinkClick r:id="rId5"/>
                <a:extLst>
                  <a:ext uri="{FF2B5EF4-FFF2-40B4-BE49-F238E27FC236}">
                    <a16:creationId xmlns:a16="http://schemas.microsoft.com/office/drawing/2014/main" id="{090F6989-3095-34C4-59FC-69B4BA2AFE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40970" y="3338261"/>
                <a:ext cx="730592" cy="721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8" descr="Youtube PNG images free download">
                <a:hlinkClick r:id="rId7"/>
                <a:extLst>
                  <a:ext uri="{FF2B5EF4-FFF2-40B4-BE49-F238E27FC236}">
                    <a16:creationId xmlns:a16="http://schemas.microsoft.com/office/drawing/2014/main" id="{99FD57DE-5442-8C82-26AC-92F79B0CAF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18313" y="3352865"/>
                <a:ext cx="1019843" cy="721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16" descr="Download Twitter Logo Png Transparent Background - Logo Twitter Png PNG  Image with No Background - PNGkey.com">
                <a:hlinkClick r:id="rId9"/>
                <a:extLst>
                  <a:ext uri="{FF2B5EF4-FFF2-40B4-BE49-F238E27FC236}">
                    <a16:creationId xmlns:a16="http://schemas.microsoft.com/office/drawing/2014/main" id="{DD78B035-0EC9-BB82-90F5-56CDF552AF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87856" y="3352866"/>
                <a:ext cx="715989" cy="7159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12" descr="LinkedIn Logo – Free PNG format download (2022)">
                <a:hlinkClick r:id="rId11"/>
                <a:extLst>
                  <a:ext uri="{FF2B5EF4-FFF2-40B4-BE49-F238E27FC236}">
                    <a16:creationId xmlns:a16="http://schemas.microsoft.com/office/drawing/2014/main" id="{2F54A920-1FDA-5FE9-32E7-D990137423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63296" y="3344440"/>
                <a:ext cx="1293432" cy="7275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559EA9-3C29-001B-F903-BF999A700F0A}"/>
                </a:ext>
              </a:extLst>
            </p:cNvPr>
            <p:cNvSpPr/>
            <p:nvPr/>
          </p:nvSpPr>
          <p:spPr>
            <a:xfrm>
              <a:off x="2668859" y="4659301"/>
              <a:ext cx="685428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Segoe UI" panose="020B0502040204020203" pitchFamily="34" charset="0"/>
                </a:rPr>
                <a:t>CREDIT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E45A2">
                      <a:lumMod val="75000"/>
                    </a:srgb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Segoe UI" panose="020B0502040204020203" pitchFamily="34" charset="0"/>
                </a:rPr>
                <a:t>: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E45A2">
                      <a:lumMod val="75000"/>
                    </a:srgb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Segoe UI" panose="020B0502040204020203" pitchFamily="34" charset="0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Segoe UI" panose="020B0502040204020203" pitchFamily="34" charset="0"/>
                </a:rPr>
                <a:t>SlideEgg created this PowerPoint template.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Segoe UI" panose="020B0502040204020203" pitchFamily="34" charset="0"/>
                </a:rPr>
                <a:t>Let this slide be kept for attribution.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9C3C8E-F962-3FC7-0C46-946372A0A50C}"/>
                </a:ext>
              </a:extLst>
            </p:cNvPr>
            <p:cNvSpPr/>
            <p:nvPr/>
          </p:nvSpPr>
          <p:spPr>
            <a:xfrm>
              <a:off x="2668859" y="4098910"/>
              <a:ext cx="68542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Segoe UI" panose="020B0502040204020203" pitchFamily="34" charset="0"/>
                </a:rPr>
                <a:t>Do you have a design request, please visit our </a:t>
              </a:r>
              <a:r>
                <a:rPr kumimoji="0" lang="en-US" sz="1800" b="1" i="0" u="sng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Segoe UI" panose="020B0502040204020203" pitchFamily="34" charset="0"/>
                  <a:hlinkClick r:id="rId13">
                    <a:extLst>
                      <a:ext uri="{A12FA001-AC4F-418D-AE19-62706E023703}">
                        <ahyp:hlinkClr xmlns:ahyp="http://schemas.microsoft.com/office/drawing/2018/hyperlinkcolor" xmlns="" val="tx"/>
                      </a:ext>
                    </a:extLst>
                  </a:hlinkClick>
                </a:rPr>
                <a:t>redesign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61B61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Segoe UI" panose="020B0502040204020203" pitchFamily="34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Segoe UI" panose="020B0502040204020203" pitchFamily="34" charset="0"/>
                </a:rPr>
                <a:t>page.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36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chemeClr val="tx1">
                <a:lumMod val="95000"/>
                <a:lumOff val="5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D5B69A-AE48-8842-4AE9-631C505D3DC2}"/>
              </a:ext>
            </a:extLst>
          </p:cNvPr>
          <p:cNvSpPr/>
          <p:nvPr/>
        </p:nvSpPr>
        <p:spPr>
          <a:xfrm>
            <a:off x="11753850" y="209550"/>
            <a:ext cx="133350" cy="10096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B32E9B-9689-29F8-154D-8EEA471770C5}"/>
              </a:ext>
            </a:extLst>
          </p:cNvPr>
          <p:cNvSpPr txBox="1"/>
          <p:nvPr/>
        </p:nvSpPr>
        <p:spPr>
          <a:xfrm>
            <a:off x="9553575" y="391210"/>
            <a:ext cx="2095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i="0" dirty="0" smtClean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Music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Montserrat" panose="00000500000000000000" pitchFamily="2" charset="0"/>
              </a:rPr>
              <a:t>Store Analysis</a:t>
            </a:r>
            <a:endParaRPr lang="en-US" sz="1800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E89CE6-1E95-8C2B-3C06-5A5CA0D296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79" b="26079"/>
          <a:stretch/>
        </p:blipFill>
        <p:spPr>
          <a:xfrm>
            <a:off x="2551288" y="3308530"/>
            <a:ext cx="9640711" cy="354947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59C7FB9-A694-A1E0-3C98-A98C37BF69FB}"/>
              </a:ext>
            </a:extLst>
          </p:cNvPr>
          <p:cNvSpPr/>
          <p:nvPr/>
        </p:nvSpPr>
        <p:spPr>
          <a:xfrm>
            <a:off x="123472" y="1461997"/>
            <a:ext cx="6629400" cy="47632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/>
              <a:t>Dataset Include:</a:t>
            </a:r>
          </a:p>
          <a:p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Customer - Name,email,location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Invoice - Date,total,customer ID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InvoiceLine  - Track ID,price,quantity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Track  - Song name,genre,album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Album - </a:t>
            </a:r>
            <a:r>
              <a:rPr lang="en-US" dirty="0" smtClean="0">
                <a:solidFill>
                  <a:schemeClr val="bg1"/>
                </a:solidFill>
              </a:rPr>
              <a:t>Album name,artist ID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Artist - Artist na</a:t>
            </a:r>
            <a:r>
              <a:rPr lang="en-US" dirty="0" smtClean="0">
                <a:solidFill>
                  <a:schemeClr val="bg1"/>
                </a:solidFill>
              </a:rPr>
              <a:t>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Genre - Genre name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Employee - Sales reps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MediaType </a:t>
            </a:r>
            <a:r>
              <a:rPr lang="en-US" dirty="0" smtClean="0">
                <a:solidFill>
                  <a:schemeClr val="bg1"/>
                </a:solidFill>
              </a:rPr>
              <a:t>-</a:t>
            </a:r>
            <a:r>
              <a:rPr lang="en-US" dirty="0" smtClean="0">
                <a:solidFill>
                  <a:schemeClr val="bg1"/>
                </a:solidFill>
              </a:rPr>
              <a:t> Audio format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A0A3ED-4293-546C-1242-4119F463F7C8}"/>
              </a:ext>
            </a:extLst>
          </p:cNvPr>
          <p:cNvSpPr txBox="1"/>
          <p:nvPr/>
        </p:nvSpPr>
        <p:spPr>
          <a:xfrm>
            <a:off x="5191125" y="3126871"/>
            <a:ext cx="649605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0" i="0" dirty="0" smtClean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.</a:t>
            </a:r>
            <a:endParaRPr lang="en-US" sz="1400" b="0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B7D9B7-58CF-D094-DA37-A377238AB3EC}"/>
              </a:ext>
            </a:extLst>
          </p:cNvPr>
          <p:cNvSpPr txBox="1"/>
          <p:nvPr/>
        </p:nvSpPr>
        <p:spPr>
          <a:xfrm>
            <a:off x="123472" y="572452"/>
            <a:ext cx="55435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i="0" dirty="0" smtClean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Dataset Overview </a:t>
            </a:r>
            <a:endParaRPr lang="en-US" sz="4000" b="1" dirty="0">
              <a:latin typeface="Montserrat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76FA70-4D82-884F-82F2-5F1A7B3C4EC3}"/>
              </a:ext>
            </a:extLst>
          </p:cNvPr>
          <p:cNvSpPr txBox="1"/>
          <p:nvPr/>
        </p:nvSpPr>
        <p:spPr>
          <a:xfrm>
            <a:off x="6357938" y="1415805"/>
            <a:ext cx="507206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D587458-DEBB-CF44-B4EC-02CCCD2BBC68}"/>
              </a:ext>
            </a:extLst>
          </p:cNvPr>
          <p:cNvGrpSpPr/>
          <p:nvPr/>
        </p:nvGrpSpPr>
        <p:grpSpPr>
          <a:xfrm>
            <a:off x="9920418" y="5987230"/>
            <a:ext cx="1900107" cy="479560"/>
            <a:chOff x="2347848" y="4398498"/>
            <a:chExt cx="1900107" cy="479560"/>
          </a:xfrm>
        </p:grpSpPr>
        <p:sp>
          <p:nvSpPr>
            <p:cNvPr id="17" name="Rectangle: Rounded Corners 13">
              <a:extLst>
                <a:ext uri="{FF2B5EF4-FFF2-40B4-BE49-F238E27FC236}">
                  <a16:creationId xmlns:a16="http://schemas.microsoft.com/office/drawing/2014/main" id="{A552CA24-D6FE-8CDA-055B-20FF4E73768E}"/>
                </a:ext>
              </a:extLst>
            </p:cNvPr>
            <p:cNvSpPr/>
            <p:nvPr/>
          </p:nvSpPr>
          <p:spPr>
            <a:xfrm>
              <a:off x="2347848" y="4398498"/>
              <a:ext cx="1900107" cy="47956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86A3CC7-9197-1D8A-BFF5-08A6A1066BBC}"/>
                </a:ext>
              </a:extLst>
            </p:cNvPr>
            <p:cNvGrpSpPr/>
            <p:nvPr/>
          </p:nvGrpSpPr>
          <p:grpSpPr>
            <a:xfrm>
              <a:off x="3811581" y="4451831"/>
              <a:ext cx="372895" cy="372895"/>
              <a:chOff x="7531094" y="281354"/>
              <a:chExt cx="324451" cy="324451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F0C4011-92C4-E692-1CDE-7BF3596EFA6E}"/>
                  </a:ext>
                </a:extLst>
              </p:cNvPr>
              <p:cNvSpPr/>
              <p:nvPr/>
            </p:nvSpPr>
            <p:spPr>
              <a:xfrm>
                <a:off x="7531094" y="281354"/>
                <a:ext cx="324451" cy="324451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>
                <a:outerShdw blurRad="177800" dist="63500" dir="54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" name="Isosceles Triangle 21">
                <a:extLst>
                  <a:ext uri="{FF2B5EF4-FFF2-40B4-BE49-F238E27FC236}">
                    <a16:creationId xmlns:a16="http://schemas.microsoft.com/office/drawing/2014/main" id="{C294D1FA-D75F-616A-7C47-CE79300E5A4E}"/>
                  </a:ext>
                </a:extLst>
              </p:cNvPr>
              <p:cNvSpPr/>
              <p:nvPr/>
            </p:nvSpPr>
            <p:spPr>
              <a:xfrm rot="5400000">
                <a:off x="7652232" y="397211"/>
                <a:ext cx="107574" cy="9273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F890B0B-AA33-171D-91BE-A29937703C32}"/>
                </a:ext>
              </a:extLst>
            </p:cNvPr>
            <p:cNvSpPr txBox="1"/>
            <p:nvPr/>
          </p:nvSpPr>
          <p:spPr>
            <a:xfrm>
              <a:off x="2571985" y="4499779"/>
              <a:ext cx="11173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anose="00000500000000000000" pitchFamily="2" charset="0"/>
                </a:rPr>
                <a:t>Next Slide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597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chemeClr val="tx1">
                <a:lumMod val="95000"/>
                <a:lumOff val="5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4744A6B-F279-F9FC-945A-424C9F2042B8}"/>
              </a:ext>
            </a:extLst>
          </p:cNvPr>
          <p:cNvSpPr/>
          <p:nvPr/>
        </p:nvSpPr>
        <p:spPr>
          <a:xfrm flipH="1">
            <a:off x="7881256" y="0"/>
            <a:ext cx="4310743" cy="6858000"/>
          </a:xfrm>
          <a:custGeom>
            <a:avLst/>
            <a:gdLst>
              <a:gd name="connsiteX0" fmla="*/ 0 w 5368413"/>
              <a:gd name="connsiteY0" fmla="*/ 0 h 6858000"/>
              <a:gd name="connsiteX1" fmla="*/ 3697040 w 5368413"/>
              <a:gd name="connsiteY1" fmla="*/ 0 h 6858000"/>
              <a:gd name="connsiteX2" fmla="*/ 3783261 w 5368413"/>
              <a:gd name="connsiteY2" fmla="*/ 67756 h 6858000"/>
              <a:gd name="connsiteX3" fmla="*/ 5368413 w 5368413"/>
              <a:gd name="connsiteY3" fmla="*/ 3429000 h 6858000"/>
              <a:gd name="connsiteX4" fmla="*/ 3783261 w 5368413"/>
              <a:gd name="connsiteY4" fmla="*/ 6790244 h 6858000"/>
              <a:gd name="connsiteX5" fmla="*/ 3697040 w 5368413"/>
              <a:gd name="connsiteY5" fmla="*/ 6858000 h 6858000"/>
              <a:gd name="connsiteX6" fmla="*/ 0 w 5368413"/>
              <a:gd name="connsiteY6" fmla="*/ 6858000 h 6858000"/>
              <a:gd name="connsiteX7" fmla="*/ 0 w 5368413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68413" h="6858000">
                <a:moveTo>
                  <a:pt x="0" y="0"/>
                </a:moveTo>
                <a:lnTo>
                  <a:pt x="3697040" y="0"/>
                </a:lnTo>
                <a:lnTo>
                  <a:pt x="3783261" y="67756"/>
                </a:lnTo>
                <a:cubicBezTo>
                  <a:pt x="4751353" y="866697"/>
                  <a:pt x="5368413" y="2075788"/>
                  <a:pt x="5368413" y="3429000"/>
                </a:cubicBezTo>
                <a:cubicBezTo>
                  <a:pt x="5368413" y="4782212"/>
                  <a:pt x="4751353" y="5991303"/>
                  <a:pt x="3783261" y="6790244"/>
                </a:cubicBezTo>
                <a:lnTo>
                  <a:pt x="36970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4AD3CA6-2600-795B-DBD5-2C1B83CB1B18}"/>
              </a:ext>
            </a:extLst>
          </p:cNvPr>
          <p:cNvSpPr/>
          <p:nvPr/>
        </p:nvSpPr>
        <p:spPr>
          <a:xfrm>
            <a:off x="7037688" y="1517622"/>
            <a:ext cx="3822757" cy="382275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7" name="Picture 2" descr="Free photo close up of a microphone on a concert stage with beautiful lighting.">
            <a:extLst>
              <a:ext uri="{FF2B5EF4-FFF2-40B4-BE49-F238E27FC236}">
                <a16:creationId xmlns:a16="http://schemas.microsoft.com/office/drawing/2014/main" id="{2ACE199F-B686-9F42-5367-0CEBC9A5E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" t="674" r="32759" b="-674"/>
          <a:stretch/>
        </p:blipFill>
        <p:spPr bwMode="auto">
          <a:xfrm>
            <a:off x="7156576" y="1691640"/>
            <a:ext cx="3584980" cy="347472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382FC5C-3AEA-F110-754B-41A534867F4F}"/>
              </a:ext>
            </a:extLst>
          </p:cNvPr>
          <p:cNvSpPr/>
          <p:nvPr/>
        </p:nvSpPr>
        <p:spPr>
          <a:xfrm>
            <a:off x="6740009" y="1219943"/>
            <a:ext cx="4418114" cy="4418114"/>
          </a:xfrm>
          <a:prstGeom prst="ellipse">
            <a:avLst/>
          </a:prstGeom>
          <a:noFill/>
          <a:ln w="4762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D6CD498-7BDD-44B6-0D05-E00B0E70818D}"/>
              </a:ext>
            </a:extLst>
          </p:cNvPr>
          <p:cNvGrpSpPr/>
          <p:nvPr/>
        </p:nvGrpSpPr>
        <p:grpSpPr>
          <a:xfrm>
            <a:off x="6948694" y="4144803"/>
            <a:ext cx="1021557" cy="1021557"/>
            <a:chOff x="1716881" y="4038598"/>
            <a:chExt cx="1021557" cy="102155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DC8ACAF-DCB3-3DC7-86F9-18D8174ECA4D}"/>
                </a:ext>
              </a:extLst>
            </p:cNvPr>
            <p:cNvSpPr/>
            <p:nvPr/>
          </p:nvSpPr>
          <p:spPr>
            <a:xfrm>
              <a:off x="1716881" y="4038598"/>
              <a:ext cx="1021557" cy="10215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7DF8170-32D3-AB89-DB91-533535DCF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5256" y="4276973"/>
              <a:ext cx="544806" cy="544806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C70419-4FDE-528A-28E6-E2970EB15368}"/>
              </a:ext>
            </a:extLst>
          </p:cNvPr>
          <p:cNvGrpSpPr/>
          <p:nvPr/>
        </p:nvGrpSpPr>
        <p:grpSpPr>
          <a:xfrm>
            <a:off x="516617" y="258019"/>
            <a:ext cx="624115" cy="624115"/>
            <a:chOff x="11320764" y="486619"/>
            <a:chExt cx="624115" cy="624115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F6B238A-757A-428F-CF51-38F5423E6B4A}"/>
                </a:ext>
              </a:extLst>
            </p:cNvPr>
            <p:cNvSpPr/>
            <p:nvPr/>
          </p:nvSpPr>
          <p:spPr>
            <a:xfrm>
              <a:off x="11320764" y="486619"/>
              <a:ext cx="624115" cy="62411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21C3ED9-7A51-8F22-6B9C-6F426342CCEA}"/>
                </a:ext>
              </a:extLst>
            </p:cNvPr>
            <p:cNvGrpSpPr/>
            <p:nvPr/>
          </p:nvGrpSpPr>
          <p:grpSpPr>
            <a:xfrm>
              <a:off x="11513813" y="698538"/>
              <a:ext cx="238017" cy="200277"/>
              <a:chOff x="11494387" y="1588999"/>
              <a:chExt cx="162568" cy="200277"/>
            </a:xfrm>
            <a:solidFill>
              <a:schemeClr val="bg1"/>
            </a:solidFill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B3744B6-8860-17BC-F85A-1686E647DB3A}"/>
                  </a:ext>
                </a:extLst>
              </p:cNvPr>
              <p:cNvSpPr/>
              <p:nvPr/>
            </p:nvSpPr>
            <p:spPr>
              <a:xfrm>
                <a:off x="11494387" y="1588999"/>
                <a:ext cx="16256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C0A96EC-7D9C-1EF5-1725-92F3F46678F3}"/>
                  </a:ext>
                </a:extLst>
              </p:cNvPr>
              <p:cNvSpPr/>
              <p:nvPr/>
            </p:nvSpPr>
            <p:spPr>
              <a:xfrm>
                <a:off x="11494387" y="1662818"/>
                <a:ext cx="16256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2F3AB69-F5B5-A129-D2E9-76D7B6600686}"/>
                  </a:ext>
                </a:extLst>
              </p:cNvPr>
              <p:cNvSpPr/>
              <p:nvPr/>
            </p:nvSpPr>
            <p:spPr>
              <a:xfrm>
                <a:off x="11494387" y="1743557"/>
                <a:ext cx="16256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7DB74BCC-D24D-717E-F744-757085355D08}"/>
              </a:ext>
            </a:extLst>
          </p:cNvPr>
          <p:cNvSpPr/>
          <p:nvPr/>
        </p:nvSpPr>
        <p:spPr>
          <a:xfrm>
            <a:off x="11753850" y="209550"/>
            <a:ext cx="133350" cy="10096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AD7222-B844-6E95-E6FB-1EEDB73A2547}"/>
              </a:ext>
            </a:extLst>
          </p:cNvPr>
          <p:cNvSpPr txBox="1"/>
          <p:nvPr/>
        </p:nvSpPr>
        <p:spPr>
          <a:xfrm>
            <a:off x="9553575" y="391210"/>
            <a:ext cx="2095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i="0" dirty="0" smtClean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Music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Montserrat" panose="00000500000000000000" pitchFamily="2" charset="0"/>
              </a:rPr>
              <a:t>Store Analysis</a:t>
            </a:r>
            <a:endParaRPr lang="en-US" sz="1800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</p:txBody>
      </p:sp>
      <p:grpSp>
        <p:nvGrpSpPr>
          <p:cNvPr id="2049" name="Group 2048">
            <a:extLst>
              <a:ext uri="{FF2B5EF4-FFF2-40B4-BE49-F238E27FC236}">
                <a16:creationId xmlns:a16="http://schemas.microsoft.com/office/drawing/2014/main" id="{3F00FE26-B5C5-D040-EDA9-E6A503A8F869}"/>
              </a:ext>
            </a:extLst>
          </p:cNvPr>
          <p:cNvGrpSpPr/>
          <p:nvPr/>
        </p:nvGrpSpPr>
        <p:grpSpPr>
          <a:xfrm>
            <a:off x="827513" y="970811"/>
            <a:ext cx="5425370" cy="1203109"/>
            <a:chOff x="828674" y="962882"/>
            <a:chExt cx="5425370" cy="120310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F2D1AC0-F885-D8B5-71AF-D28BA4656DA3}"/>
                </a:ext>
              </a:extLst>
            </p:cNvPr>
            <p:cNvSpPr txBox="1"/>
            <p:nvPr/>
          </p:nvSpPr>
          <p:spPr>
            <a:xfrm>
              <a:off x="828674" y="1735104"/>
              <a:ext cx="5267326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en-US" sz="16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endParaRPr>
            </a:p>
          </p:txBody>
        </p:sp>
        <p:sp>
          <p:nvSpPr>
            <p:cNvPr id="2048" name="TextBox 2047">
              <a:extLst>
                <a:ext uri="{FF2B5EF4-FFF2-40B4-BE49-F238E27FC236}">
                  <a16:creationId xmlns:a16="http://schemas.microsoft.com/office/drawing/2014/main" id="{8BFAEB37-1AEF-0C46-A7A1-1106EB39934C}"/>
                </a:ext>
              </a:extLst>
            </p:cNvPr>
            <p:cNvSpPr txBox="1"/>
            <p:nvPr/>
          </p:nvSpPr>
          <p:spPr>
            <a:xfrm>
              <a:off x="828674" y="962882"/>
              <a:ext cx="542537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b="1" i="0" dirty="0" smtClean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Key Analysis area </a:t>
              </a:r>
              <a:endParaRPr lang="en-US" sz="4000" b="1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900861" y="1629405"/>
            <a:ext cx="5566204" cy="5035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en-GB" dirty="0" smtClean="0">
                <a:solidFill>
                  <a:schemeClr val="bg1"/>
                </a:solidFill>
              </a:rPr>
              <a:t>1.Top-Selling </a:t>
            </a:r>
            <a:r>
              <a:rPr lang="en-GB" dirty="0">
                <a:solidFill>
                  <a:schemeClr val="bg1"/>
                </a:solidFill>
              </a:rPr>
              <a:t>Tracks &amp; </a:t>
            </a:r>
            <a:r>
              <a:rPr lang="en-GB" dirty="0" smtClean="0">
                <a:solidFill>
                  <a:schemeClr val="bg1"/>
                </a:solidFill>
              </a:rPr>
              <a:t>Genres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en-GB" dirty="0" smtClean="0">
                <a:solidFill>
                  <a:schemeClr val="bg1"/>
                </a:solidFill>
              </a:rPr>
              <a:t>    → </a:t>
            </a:r>
            <a:r>
              <a:rPr lang="en-GB" dirty="0">
                <a:solidFill>
                  <a:schemeClr val="bg1"/>
                </a:solidFill>
              </a:rPr>
              <a:t>Revenue and quantity </a:t>
            </a:r>
            <a:r>
              <a:rPr lang="en-GB" dirty="0" smtClean="0">
                <a:solidFill>
                  <a:schemeClr val="bg1"/>
                </a:solidFill>
              </a:rPr>
              <a:t>sold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en-IN" dirty="0" smtClean="0">
                <a:solidFill>
                  <a:schemeClr val="bg1"/>
                </a:solidFill>
              </a:rPr>
              <a:t>2. </a:t>
            </a:r>
            <a:r>
              <a:rPr lang="en-IN" dirty="0">
                <a:solidFill>
                  <a:schemeClr val="bg1"/>
                </a:solidFill>
              </a:rPr>
              <a:t>Revenue </a:t>
            </a:r>
            <a:r>
              <a:rPr lang="en-IN" dirty="0" smtClean="0">
                <a:solidFill>
                  <a:schemeClr val="bg1"/>
                </a:solidFill>
              </a:rPr>
              <a:t>Trends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en-IN" dirty="0" smtClean="0">
                <a:solidFill>
                  <a:schemeClr val="bg1"/>
                </a:solidFill>
              </a:rPr>
              <a:t>   → </a:t>
            </a:r>
            <a:r>
              <a:rPr lang="en-IN" dirty="0">
                <a:solidFill>
                  <a:schemeClr val="bg1"/>
                </a:solidFill>
              </a:rPr>
              <a:t>Monthly/Yearly </a:t>
            </a:r>
            <a:r>
              <a:rPr lang="en-IN" dirty="0" smtClean="0">
                <a:solidFill>
                  <a:schemeClr val="bg1"/>
                </a:solidFill>
              </a:rPr>
              <a:t>sales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en-IN" dirty="0" smtClean="0">
                <a:solidFill>
                  <a:schemeClr val="bg1"/>
                </a:solidFill>
              </a:rPr>
              <a:t>   → </a:t>
            </a:r>
            <a:r>
              <a:rPr lang="en-IN" dirty="0">
                <a:solidFill>
                  <a:schemeClr val="bg1"/>
                </a:solidFill>
              </a:rPr>
              <a:t>Top genres/artists/media </a:t>
            </a:r>
            <a:r>
              <a:rPr lang="en-IN" dirty="0" smtClean="0">
                <a:solidFill>
                  <a:schemeClr val="bg1"/>
                </a:solidFill>
              </a:rPr>
              <a:t>types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en-GB" dirty="0" smtClean="0">
                <a:solidFill>
                  <a:schemeClr val="bg1"/>
                </a:solidFill>
              </a:rPr>
              <a:t>3.Customer Behaviour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en-GB" dirty="0" smtClean="0">
                <a:solidFill>
                  <a:schemeClr val="bg1"/>
                </a:solidFill>
              </a:rPr>
              <a:t>   → </a:t>
            </a:r>
            <a:r>
              <a:rPr lang="en-GB" dirty="0">
                <a:solidFill>
                  <a:schemeClr val="bg1"/>
                </a:solidFill>
              </a:rPr>
              <a:t>Top spenders, frequency, </a:t>
            </a:r>
            <a:r>
              <a:rPr lang="en-GB" dirty="0" smtClean="0">
                <a:solidFill>
                  <a:schemeClr val="bg1"/>
                </a:solidFill>
              </a:rPr>
              <a:t>location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en-GB" dirty="0" smtClean="0">
                <a:solidFill>
                  <a:schemeClr val="bg1"/>
                </a:solidFill>
              </a:rPr>
              <a:t>4.Regional Performance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en-GB" dirty="0" smtClean="0">
                <a:solidFill>
                  <a:schemeClr val="bg1"/>
                </a:solidFill>
              </a:rPr>
              <a:t>   → </a:t>
            </a:r>
            <a:r>
              <a:rPr lang="en-GB" dirty="0">
                <a:solidFill>
                  <a:schemeClr val="bg1"/>
                </a:solidFill>
              </a:rPr>
              <a:t>High-revenue </a:t>
            </a:r>
            <a:r>
              <a:rPr lang="en-GB" dirty="0" smtClean="0">
                <a:solidFill>
                  <a:schemeClr val="bg1"/>
                </a:solidFill>
              </a:rPr>
              <a:t>countries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en-GB" dirty="0" smtClean="0">
                <a:solidFill>
                  <a:schemeClr val="bg1"/>
                </a:solidFill>
              </a:rPr>
              <a:t>   → </a:t>
            </a:r>
            <a:r>
              <a:rPr lang="en-GB" dirty="0">
                <a:solidFill>
                  <a:schemeClr val="bg1"/>
                </a:solidFill>
              </a:rPr>
              <a:t>Local genre </a:t>
            </a:r>
            <a:r>
              <a:rPr lang="en-GB" dirty="0" smtClean="0">
                <a:solidFill>
                  <a:schemeClr val="bg1"/>
                </a:solidFill>
              </a:rPr>
              <a:t>preferences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en-GB" dirty="0" smtClean="0">
                <a:solidFill>
                  <a:schemeClr val="bg1"/>
                </a:solidFill>
              </a:rPr>
              <a:t>5.Sales </a:t>
            </a:r>
            <a:r>
              <a:rPr lang="en-GB" dirty="0">
                <a:solidFill>
                  <a:schemeClr val="bg1"/>
                </a:solidFill>
              </a:rPr>
              <a:t>Rep </a:t>
            </a:r>
            <a:r>
              <a:rPr lang="en-GB" dirty="0" smtClean="0">
                <a:solidFill>
                  <a:schemeClr val="bg1"/>
                </a:solidFill>
              </a:rPr>
              <a:t>Performance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en-GB" dirty="0" smtClean="0">
                <a:solidFill>
                  <a:schemeClr val="bg1"/>
                </a:solidFill>
              </a:rPr>
              <a:t>   → </a:t>
            </a:r>
            <a:r>
              <a:rPr lang="en-GB" dirty="0">
                <a:solidFill>
                  <a:schemeClr val="bg1"/>
                </a:solidFill>
              </a:rPr>
              <a:t>Customers handled and sales </a:t>
            </a:r>
            <a:r>
              <a:rPr lang="en-GB" dirty="0" smtClean="0">
                <a:solidFill>
                  <a:schemeClr val="bg1"/>
                </a:solidFill>
              </a:rPr>
              <a:t>done</a:t>
            </a:r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D587458-DEBB-CF44-B4EC-02CCCD2BBC68}"/>
              </a:ext>
            </a:extLst>
          </p:cNvPr>
          <p:cNvGrpSpPr/>
          <p:nvPr/>
        </p:nvGrpSpPr>
        <p:grpSpPr>
          <a:xfrm>
            <a:off x="9920418" y="5987230"/>
            <a:ext cx="1900107" cy="479560"/>
            <a:chOff x="2347848" y="4398498"/>
            <a:chExt cx="1900107" cy="479560"/>
          </a:xfrm>
        </p:grpSpPr>
        <p:sp>
          <p:nvSpPr>
            <p:cNvPr id="31" name="Rectangle: Rounded Corners 13">
              <a:extLst>
                <a:ext uri="{FF2B5EF4-FFF2-40B4-BE49-F238E27FC236}">
                  <a16:creationId xmlns:a16="http://schemas.microsoft.com/office/drawing/2014/main" id="{A552CA24-D6FE-8CDA-055B-20FF4E73768E}"/>
                </a:ext>
              </a:extLst>
            </p:cNvPr>
            <p:cNvSpPr/>
            <p:nvPr/>
          </p:nvSpPr>
          <p:spPr>
            <a:xfrm>
              <a:off x="2347848" y="4398498"/>
              <a:ext cx="1900107" cy="47956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86A3CC7-9197-1D8A-BFF5-08A6A1066BBC}"/>
                </a:ext>
              </a:extLst>
            </p:cNvPr>
            <p:cNvGrpSpPr/>
            <p:nvPr/>
          </p:nvGrpSpPr>
          <p:grpSpPr>
            <a:xfrm>
              <a:off x="3811581" y="4451831"/>
              <a:ext cx="372895" cy="372895"/>
              <a:chOff x="7531094" y="281354"/>
              <a:chExt cx="324451" cy="324451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F0C4011-92C4-E692-1CDE-7BF3596EFA6E}"/>
                  </a:ext>
                </a:extLst>
              </p:cNvPr>
              <p:cNvSpPr/>
              <p:nvPr/>
            </p:nvSpPr>
            <p:spPr>
              <a:xfrm>
                <a:off x="7531094" y="281354"/>
                <a:ext cx="324451" cy="324451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>
                <a:outerShdw blurRad="177800" dist="63500" dir="54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5" name="Isosceles Triangle 34">
                <a:extLst>
                  <a:ext uri="{FF2B5EF4-FFF2-40B4-BE49-F238E27FC236}">
                    <a16:creationId xmlns:a16="http://schemas.microsoft.com/office/drawing/2014/main" id="{C294D1FA-D75F-616A-7C47-CE79300E5A4E}"/>
                  </a:ext>
                </a:extLst>
              </p:cNvPr>
              <p:cNvSpPr/>
              <p:nvPr/>
            </p:nvSpPr>
            <p:spPr>
              <a:xfrm rot="5400000">
                <a:off x="7652232" y="397211"/>
                <a:ext cx="107574" cy="9273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F890B0B-AA33-171D-91BE-A29937703C32}"/>
                </a:ext>
              </a:extLst>
            </p:cNvPr>
            <p:cNvSpPr txBox="1"/>
            <p:nvPr/>
          </p:nvSpPr>
          <p:spPr>
            <a:xfrm>
              <a:off x="2571985" y="4499779"/>
              <a:ext cx="11173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anose="00000500000000000000" pitchFamily="2" charset="0"/>
                </a:rPr>
                <a:t>Next Slide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347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chemeClr val="tx1">
                <a:lumMod val="95000"/>
                <a:lumOff val="5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0B8F14-8941-B437-D104-C8652082AB0A}"/>
              </a:ext>
            </a:extLst>
          </p:cNvPr>
          <p:cNvSpPr/>
          <p:nvPr/>
        </p:nvSpPr>
        <p:spPr>
          <a:xfrm>
            <a:off x="8020050" y="1524000"/>
            <a:ext cx="4171950" cy="5334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377823-9B8E-12EE-7E7D-74670D4C88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2" b="28093"/>
          <a:stretch/>
        </p:blipFill>
        <p:spPr>
          <a:xfrm>
            <a:off x="5791200" y="2533650"/>
            <a:ext cx="6400800" cy="3543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5516E7F-3B1E-1E7A-A230-35C142D086EA}"/>
              </a:ext>
            </a:extLst>
          </p:cNvPr>
          <p:cNvSpPr/>
          <p:nvPr/>
        </p:nvSpPr>
        <p:spPr>
          <a:xfrm>
            <a:off x="11753850" y="209550"/>
            <a:ext cx="133350" cy="10096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226742-2DAC-549F-4D5A-CFDDAE92FB83}"/>
              </a:ext>
            </a:extLst>
          </p:cNvPr>
          <p:cNvSpPr txBox="1"/>
          <p:nvPr/>
        </p:nvSpPr>
        <p:spPr>
          <a:xfrm>
            <a:off x="9553575" y="391210"/>
            <a:ext cx="2095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i="0" dirty="0" smtClean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Music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Montserrat" panose="00000500000000000000" pitchFamily="2" charset="0"/>
              </a:rPr>
              <a:t>Store Analysis</a:t>
            </a:r>
            <a:endParaRPr lang="en-US" sz="1800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CE1F3D9-00F1-8C51-067D-26C67D233BD7}"/>
              </a:ext>
            </a:extLst>
          </p:cNvPr>
          <p:cNvGrpSpPr/>
          <p:nvPr/>
        </p:nvGrpSpPr>
        <p:grpSpPr>
          <a:xfrm>
            <a:off x="516617" y="1074564"/>
            <a:ext cx="6041090" cy="762963"/>
            <a:chOff x="516617" y="1278908"/>
            <a:chExt cx="6041090" cy="108665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83BC6EC-1658-F6CB-4EE0-B7D3DA71843E}"/>
                </a:ext>
              </a:extLst>
            </p:cNvPr>
            <p:cNvSpPr txBox="1"/>
            <p:nvPr/>
          </p:nvSpPr>
          <p:spPr>
            <a:xfrm>
              <a:off x="630644" y="1934679"/>
              <a:ext cx="4776734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en-US" sz="16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78BD41-A4DA-283C-9B5A-DF50E8656275}"/>
                </a:ext>
              </a:extLst>
            </p:cNvPr>
            <p:cNvSpPr txBox="1"/>
            <p:nvPr/>
          </p:nvSpPr>
          <p:spPr>
            <a:xfrm>
              <a:off x="516617" y="1278908"/>
              <a:ext cx="604109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SQL Techniques Used </a:t>
              </a:r>
              <a:endParaRPr lang="en-US" sz="4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9C0F286-3191-ED14-EA8A-114297E56402}"/>
              </a:ext>
            </a:extLst>
          </p:cNvPr>
          <p:cNvGrpSpPr/>
          <p:nvPr/>
        </p:nvGrpSpPr>
        <p:grpSpPr>
          <a:xfrm>
            <a:off x="516617" y="258019"/>
            <a:ext cx="624115" cy="624115"/>
            <a:chOff x="11320764" y="486619"/>
            <a:chExt cx="624115" cy="62411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2F1A88D-A4BA-44C7-130A-AD90823C66DF}"/>
                </a:ext>
              </a:extLst>
            </p:cNvPr>
            <p:cNvSpPr/>
            <p:nvPr/>
          </p:nvSpPr>
          <p:spPr>
            <a:xfrm>
              <a:off x="11320764" y="486619"/>
              <a:ext cx="624115" cy="62411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1433E0B-E1E9-52B6-45AA-F2677ABD0F00}"/>
                </a:ext>
              </a:extLst>
            </p:cNvPr>
            <p:cNvGrpSpPr/>
            <p:nvPr/>
          </p:nvGrpSpPr>
          <p:grpSpPr>
            <a:xfrm>
              <a:off x="11513813" y="698538"/>
              <a:ext cx="238017" cy="200277"/>
              <a:chOff x="11494387" y="1588999"/>
              <a:chExt cx="162568" cy="200277"/>
            </a:xfrm>
            <a:solidFill>
              <a:schemeClr val="bg1"/>
            </a:solidFill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57B9FC9-B1C9-74E7-3281-6DD862231710}"/>
                  </a:ext>
                </a:extLst>
              </p:cNvPr>
              <p:cNvSpPr/>
              <p:nvPr/>
            </p:nvSpPr>
            <p:spPr>
              <a:xfrm>
                <a:off x="11494387" y="1588999"/>
                <a:ext cx="16256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02AF523-91B2-658B-096B-56B0F31BC464}"/>
                  </a:ext>
                </a:extLst>
              </p:cNvPr>
              <p:cNvSpPr/>
              <p:nvPr/>
            </p:nvSpPr>
            <p:spPr>
              <a:xfrm>
                <a:off x="11494387" y="1662818"/>
                <a:ext cx="16256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B00488F-022C-A126-3A6A-6AE5A58C488C}"/>
                  </a:ext>
                </a:extLst>
              </p:cNvPr>
              <p:cNvSpPr/>
              <p:nvPr/>
            </p:nvSpPr>
            <p:spPr>
              <a:xfrm>
                <a:off x="11494387" y="1743557"/>
                <a:ext cx="16256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5" name="Rectangle 14"/>
          <p:cNvSpPr/>
          <p:nvPr/>
        </p:nvSpPr>
        <p:spPr>
          <a:xfrm>
            <a:off x="516617" y="1908504"/>
            <a:ext cx="5160556" cy="4385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Joins – INNER, LEFT for combining </a:t>
            </a:r>
            <a:r>
              <a:rPr lang="en-GB" dirty="0" smtClean="0">
                <a:solidFill>
                  <a:schemeClr val="bg1"/>
                </a:solidFill>
              </a:rPr>
              <a:t>tables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Aggregate Functions – SUM(), COUNT</a:t>
            </a:r>
            <a:r>
              <a:rPr lang="en-GB" dirty="0" smtClean="0">
                <a:solidFill>
                  <a:schemeClr val="bg1"/>
                </a:solidFill>
              </a:rPr>
              <a:t>()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GROUP BY &amp; HAVING – Data grouping and </a:t>
            </a:r>
            <a:r>
              <a:rPr lang="en-GB" dirty="0" smtClean="0">
                <a:solidFill>
                  <a:schemeClr val="bg1"/>
                </a:solidFill>
              </a:rPr>
              <a:t>filtering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CTEs &amp; Subqueries – Clean, reusable </a:t>
            </a:r>
            <a:r>
              <a:rPr lang="fr-FR" dirty="0" smtClean="0">
                <a:solidFill>
                  <a:schemeClr val="bg1"/>
                </a:solidFill>
              </a:rPr>
              <a:t>logic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bg1"/>
                </a:solidFill>
              </a:rPr>
              <a:t>Window </a:t>
            </a:r>
            <a:r>
              <a:rPr lang="en-GB" dirty="0">
                <a:solidFill>
                  <a:schemeClr val="bg1"/>
                </a:solidFill>
              </a:rPr>
              <a:t>Functions – ROW_NUMBER(), RANK() </a:t>
            </a:r>
            <a:endParaRPr lang="en-GB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Date Functions – MONTH(), YEAR() for trend analysis </a:t>
            </a:r>
          </a:p>
          <a:p>
            <a:endParaRPr lang="en-GB" dirty="0" smtClean="0">
              <a:solidFill>
                <a:schemeClr val="bg1"/>
              </a:solidFill>
            </a:endParaRPr>
          </a:p>
          <a:p>
            <a:endParaRPr lang="en-GB" dirty="0" smtClean="0">
              <a:solidFill>
                <a:schemeClr val="bg1"/>
              </a:solidFill>
            </a:endParaRPr>
          </a:p>
          <a:p>
            <a:endParaRPr lang="en-GB" dirty="0" smtClean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D587458-DEBB-CF44-B4EC-02CCCD2BBC68}"/>
              </a:ext>
            </a:extLst>
          </p:cNvPr>
          <p:cNvGrpSpPr/>
          <p:nvPr/>
        </p:nvGrpSpPr>
        <p:grpSpPr>
          <a:xfrm>
            <a:off x="9920418" y="6218826"/>
            <a:ext cx="1900107" cy="479560"/>
            <a:chOff x="2347848" y="4398498"/>
            <a:chExt cx="1900107" cy="479560"/>
          </a:xfrm>
        </p:grpSpPr>
        <p:sp>
          <p:nvSpPr>
            <p:cNvPr id="30" name="Rectangle: Rounded Corners 13">
              <a:extLst>
                <a:ext uri="{FF2B5EF4-FFF2-40B4-BE49-F238E27FC236}">
                  <a16:creationId xmlns:a16="http://schemas.microsoft.com/office/drawing/2014/main" id="{A552CA24-D6FE-8CDA-055B-20FF4E73768E}"/>
                </a:ext>
              </a:extLst>
            </p:cNvPr>
            <p:cNvSpPr/>
            <p:nvPr/>
          </p:nvSpPr>
          <p:spPr>
            <a:xfrm>
              <a:off x="2347848" y="4398498"/>
              <a:ext cx="1900107" cy="47956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86A3CC7-9197-1D8A-BFF5-08A6A1066BBC}"/>
                </a:ext>
              </a:extLst>
            </p:cNvPr>
            <p:cNvGrpSpPr/>
            <p:nvPr/>
          </p:nvGrpSpPr>
          <p:grpSpPr>
            <a:xfrm>
              <a:off x="3811581" y="4451831"/>
              <a:ext cx="372895" cy="372895"/>
              <a:chOff x="7531094" y="281354"/>
              <a:chExt cx="324451" cy="324451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9F0C4011-92C4-E692-1CDE-7BF3596EFA6E}"/>
                  </a:ext>
                </a:extLst>
              </p:cNvPr>
              <p:cNvSpPr/>
              <p:nvPr/>
            </p:nvSpPr>
            <p:spPr>
              <a:xfrm>
                <a:off x="7531094" y="281354"/>
                <a:ext cx="324451" cy="324451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>
                <a:outerShdw blurRad="177800" dist="63500" dir="54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4" name="Isosceles Triangle 33">
                <a:extLst>
                  <a:ext uri="{FF2B5EF4-FFF2-40B4-BE49-F238E27FC236}">
                    <a16:creationId xmlns:a16="http://schemas.microsoft.com/office/drawing/2014/main" id="{C294D1FA-D75F-616A-7C47-CE79300E5A4E}"/>
                  </a:ext>
                </a:extLst>
              </p:cNvPr>
              <p:cNvSpPr/>
              <p:nvPr/>
            </p:nvSpPr>
            <p:spPr>
              <a:xfrm rot="5400000">
                <a:off x="7652232" y="397211"/>
                <a:ext cx="107574" cy="9273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F890B0B-AA33-171D-91BE-A29937703C32}"/>
                </a:ext>
              </a:extLst>
            </p:cNvPr>
            <p:cNvSpPr txBox="1"/>
            <p:nvPr/>
          </p:nvSpPr>
          <p:spPr>
            <a:xfrm>
              <a:off x="2571985" y="4499779"/>
              <a:ext cx="11173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anose="00000500000000000000" pitchFamily="2" charset="0"/>
                </a:rPr>
                <a:t>Next Slide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634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chemeClr val="tx1">
                <a:lumMod val="95000"/>
                <a:lumOff val="5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4B8D51B-D904-5362-3FA3-00AB8F5398BA}"/>
              </a:ext>
            </a:extLst>
          </p:cNvPr>
          <p:cNvGrpSpPr/>
          <p:nvPr/>
        </p:nvGrpSpPr>
        <p:grpSpPr>
          <a:xfrm>
            <a:off x="516617" y="258019"/>
            <a:ext cx="624115" cy="624115"/>
            <a:chOff x="11320764" y="486619"/>
            <a:chExt cx="624115" cy="62411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FC562B1-B689-6CC0-BDC1-08A59C267A3E}"/>
                </a:ext>
              </a:extLst>
            </p:cNvPr>
            <p:cNvSpPr/>
            <p:nvPr/>
          </p:nvSpPr>
          <p:spPr>
            <a:xfrm>
              <a:off x="11320764" y="486619"/>
              <a:ext cx="624115" cy="62411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DA7AEEA-AA0C-A93C-63B6-7BDB86786AB2}"/>
                </a:ext>
              </a:extLst>
            </p:cNvPr>
            <p:cNvGrpSpPr/>
            <p:nvPr/>
          </p:nvGrpSpPr>
          <p:grpSpPr>
            <a:xfrm>
              <a:off x="11513813" y="698538"/>
              <a:ext cx="238017" cy="200277"/>
              <a:chOff x="11494387" y="1588999"/>
              <a:chExt cx="162568" cy="200277"/>
            </a:xfrm>
            <a:solidFill>
              <a:schemeClr val="bg1"/>
            </a:solidFill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449A600-F7CE-4323-073B-566B4BC30C4B}"/>
                  </a:ext>
                </a:extLst>
              </p:cNvPr>
              <p:cNvSpPr/>
              <p:nvPr/>
            </p:nvSpPr>
            <p:spPr>
              <a:xfrm>
                <a:off x="11494387" y="1588999"/>
                <a:ext cx="16256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A5E162E-DE56-B07F-FA1E-F7DF166B0E25}"/>
                  </a:ext>
                </a:extLst>
              </p:cNvPr>
              <p:cNvSpPr/>
              <p:nvPr/>
            </p:nvSpPr>
            <p:spPr>
              <a:xfrm>
                <a:off x="11494387" y="1662818"/>
                <a:ext cx="16256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771CE53-3F4B-7F4A-48E2-7F73C4C41C6C}"/>
                  </a:ext>
                </a:extLst>
              </p:cNvPr>
              <p:cNvSpPr/>
              <p:nvPr/>
            </p:nvSpPr>
            <p:spPr>
              <a:xfrm>
                <a:off x="11494387" y="1743557"/>
                <a:ext cx="16256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FCBD6A05-6600-40A9-205A-F2BB1363699E}"/>
              </a:ext>
            </a:extLst>
          </p:cNvPr>
          <p:cNvSpPr/>
          <p:nvPr/>
        </p:nvSpPr>
        <p:spPr>
          <a:xfrm>
            <a:off x="11753850" y="209550"/>
            <a:ext cx="133350" cy="10096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13489D-DD55-4972-E7CA-491CE2095C37}"/>
              </a:ext>
            </a:extLst>
          </p:cNvPr>
          <p:cNvSpPr txBox="1"/>
          <p:nvPr/>
        </p:nvSpPr>
        <p:spPr>
          <a:xfrm>
            <a:off x="9553575" y="391210"/>
            <a:ext cx="2095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Music </a:t>
            </a:r>
            <a:r>
              <a:rPr lang="en-US" dirty="0" smtClean="0">
                <a:solidFill>
                  <a:schemeClr val="bg1"/>
                </a:solidFill>
                <a:latin typeface="Montserrat" panose="00000500000000000000" pitchFamily="2" charset="0"/>
              </a:rPr>
              <a:t>Store Analysis</a:t>
            </a:r>
            <a:endParaRPr lang="en-US" sz="1800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</p:txBody>
      </p:sp>
      <p:pic>
        <p:nvPicPr>
          <p:cNvPr id="4098" name="Picture 2" descr="Free photo artist playing guitar on stage medium shot">
            <a:extLst>
              <a:ext uri="{FF2B5EF4-FFF2-40B4-BE49-F238E27FC236}">
                <a16:creationId xmlns:a16="http://schemas.microsoft.com/office/drawing/2014/main" id="{AC9FFF83-18B5-5906-C3DD-0019D30853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4"/>
          <a:stretch/>
        </p:blipFill>
        <p:spPr bwMode="auto">
          <a:xfrm>
            <a:off x="8569861" y="1321061"/>
            <a:ext cx="3180415" cy="520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B97E0FF-45DC-E681-ACFC-06F673E6A6B6}"/>
              </a:ext>
            </a:extLst>
          </p:cNvPr>
          <p:cNvGrpSpPr/>
          <p:nvPr/>
        </p:nvGrpSpPr>
        <p:grpSpPr>
          <a:xfrm>
            <a:off x="8532018" y="189045"/>
            <a:ext cx="1021557" cy="1021557"/>
            <a:chOff x="1716881" y="4038598"/>
            <a:chExt cx="1021557" cy="102155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2048E55-4014-2F57-AD7E-58D5E19505B2}"/>
                </a:ext>
              </a:extLst>
            </p:cNvPr>
            <p:cNvSpPr/>
            <p:nvPr/>
          </p:nvSpPr>
          <p:spPr>
            <a:xfrm>
              <a:off x="1716881" y="4038598"/>
              <a:ext cx="1021557" cy="10215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6B445B-9924-2CAE-DCA1-33EAD3CBC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5256" y="4276973"/>
              <a:ext cx="544806" cy="544806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D587458-DEBB-CF44-B4EC-02CCCD2BBC68}"/>
              </a:ext>
            </a:extLst>
          </p:cNvPr>
          <p:cNvGrpSpPr/>
          <p:nvPr/>
        </p:nvGrpSpPr>
        <p:grpSpPr>
          <a:xfrm>
            <a:off x="9920418" y="5987230"/>
            <a:ext cx="1900107" cy="479560"/>
            <a:chOff x="2347848" y="4398498"/>
            <a:chExt cx="1900107" cy="47956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552CA24-D6FE-8CDA-055B-20FF4E73768E}"/>
                </a:ext>
              </a:extLst>
            </p:cNvPr>
            <p:cNvSpPr/>
            <p:nvPr/>
          </p:nvSpPr>
          <p:spPr>
            <a:xfrm>
              <a:off x="2347848" y="4398498"/>
              <a:ext cx="1900107" cy="47956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86A3CC7-9197-1D8A-BFF5-08A6A1066BBC}"/>
                </a:ext>
              </a:extLst>
            </p:cNvPr>
            <p:cNvGrpSpPr/>
            <p:nvPr/>
          </p:nvGrpSpPr>
          <p:grpSpPr>
            <a:xfrm>
              <a:off x="3811581" y="4451831"/>
              <a:ext cx="372895" cy="372895"/>
              <a:chOff x="7531094" y="281354"/>
              <a:chExt cx="324451" cy="324451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F0C4011-92C4-E692-1CDE-7BF3596EFA6E}"/>
                  </a:ext>
                </a:extLst>
              </p:cNvPr>
              <p:cNvSpPr/>
              <p:nvPr/>
            </p:nvSpPr>
            <p:spPr>
              <a:xfrm>
                <a:off x="7531094" y="281354"/>
                <a:ext cx="324451" cy="324451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>
                <a:outerShdw blurRad="177800" dist="63500" dir="54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" name="Isosceles Triangle 17">
                <a:extLst>
                  <a:ext uri="{FF2B5EF4-FFF2-40B4-BE49-F238E27FC236}">
                    <a16:creationId xmlns:a16="http://schemas.microsoft.com/office/drawing/2014/main" id="{C294D1FA-D75F-616A-7C47-CE79300E5A4E}"/>
                  </a:ext>
                </a:extLst>
              </p:cNvPr>
              <p:cNvSpPr/>
              <p:nvPr/>
            </p:nvSpPr>
            <p:spPr>
              <a:xfrm rot="5400000">
                <a:off x="7652232" y="397211"/>
                <a:ext cx="107574" cy="9273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890B0B-AA33-171D-91BE-A29937703C32}"/>
                </a:ext>
              </a:extLst>
            </p:cNvPr>
            <p:cNvSpPr txBox="1"/>
            <p:nvPr/>
          </p:nvSpPr>
          <p:spPr>
            <a:xfrm>
              <a:off x="2571985" y="4499779"/>
              <a:ext cx="11173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anose="00000500000000000000" pitchFamily="2" charset="0"/>
                </a:rPr>
                <a:t>Next Slide</a:t>
              </a:r>
              <a:endPara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1E03C96-3EAA-775D-0509-BF441FD9F3DB}"/>
              </a:ext>
            </a:extLst>
          </p:cNvPr>
          <p:cNvGrpSpPr/>
          <p:nvPr/>
        </p:nvGrpSpPr>
        <p:grpSpPr>
          <a:xfrm>
            <a:off x="423327" y="1321061"/>
            <a:ext cx="5413029" cy="1305721"/>
            <a:chOff x="6505575" y="2296621"/>
            <a:chExt cx="5413029" cy="13057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443DDF-3851-A961-4F68-3652E26ED3DF}"/>
                </a:ext>
              </a:extLst>
            </p:cNvPr>
            <p:cNvSpPr txBox="1"/>
            <p:nvPr/>
          </p:nvSpPr>
          <p:spPr>
            <a:xfrm>
              <a:off x="6505575" y="3129136"/>
              <a:ext cx="5143500" cy="4732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en-US" b="1" i="0" dirty="0" smtClean="0">
                <a:solidFill>
                  <a:schemeClr val="bg1"/>
                </a:solidFill>
                <a:effectLst/>
                <a:latin typeface="Montserrat" panose="00000500000000000000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EEF60BB-AB6B-8678-5A02-9B76E07031ED}"/>
                </a:ext>
              </a:extLst>
            </p:cNvPr>
            <p:cNvSpPr txBox="1"/>
            <p:nvPr/>
          </p:nvSpPr>
          <p:spPr>
            <a:xfrm>
              <a:off x="6505575" y="2296621"/>
              <a:ext cx="541302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</a:rPr>
                <a:t>SQL Query Examples</a:t>
              </a:r>
              <a:endParaRPr lang="en-US" sz="40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376262"/>
              </p:ext>
            </p:extLst>
          </p:nvPr>
        </p:nvGraphicFramePr>
        <p:xfrm>
          <a:off x="516617" y="2153576"/>
          <a:ext cx="7469916" cy="3020308"/>
        </p:xfrm>
        <a:graphic>
          <a:graphicData uri="http://schemas.openxmlformats.org/drawingml/2006/table">
            <a:tbl>
              <a:tblPr/>
              <a:tblGrid>
                <a:gridCol w="3734958">
                  <a:extLst>
                    <a:ext uri="{9D8B030D-6E8A-4147-A177-3AD203B41FA5}">
                      <a16:colId xmlns:a16="http://schemas.microsoft.com/office/drawing/2014/main" val="143367985"/>
                    </a:ext>
                  </a:extLst>
                </a:gridCol>
                <a:gridCol w="3734958">
                  <a:extLst>
                    <a:ext uri="{9D8B030D-6E8A-4147-A177-3AD203B41FA5}">
                      <a16:colId xmlns:a16="http://schemas.microsoft.com/office/drawing/2014/main" val="2623616156"/>
                    </a:ext>
                  </a:extLst>
                </a:gridCol>
              </a:tblGrid>
              <a:tr h="726142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Level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CCC5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CCC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778227"/>
                  </a:ext>
                </a:extLst>
              </a:tr>
              <a:tr h="784012">
                <a:tc>
                  <a:txBody>
                    <a:bodyPr/>
                    <a:lstStyle/>
                    <a:p>
                      <a:r>
                        <a:rPr lang="en-IN" dirty="0" smtClean="0"/>
                        <a:t> 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Easy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CCC5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Basic SELECT, WHERE, GROUP BY, ORDER BY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CCC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993594"/>
                  </a:ext>
                </a:extLst>
              </a:tr>
              <a:tr h="784012">
                <a:tc>
                  <a:txBody>
                    <a:bodyPr/>
                    <a:lstStyle/>
                    <a:p>
                      <a:r>
                        <a:rPr lang="en-IN" dirty="0" smtClean="0"/>
                        <a:t> 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Intermediate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CCC5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Joins, Aggregations, Filtering with HAVING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CCC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856576"/>
                  </a:ext>
                </a:extLst>
              </a:tr>
              <a:tr h="726142"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Advanced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CCC5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CTEs, Window Functions, Subqueries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CCC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824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326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chemeClr val="tx1">
                <a:lumMod val="95000"/>
                <a:lumOff val="5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857;p60">
            <a:extLst>
              <a:ext uri="{FF2B5EF4-FFF2-40B4-BE49-F238E27FC236}">
                <a16:creationId xmlns:a16="http://schemas.microsoft.com/office/drawing/2014/main" id="{6AC84F90-FD7F-89A1-B11F-88B983CCFD3A}"/>
              </a:ext>
            </a:extLst>
          </p:cNvPr>
          <p:cNvSpPr txBox="1">
            <a:spLocks/>
          </p:cNvSpPr>
          <p:nvPr/>
        </p:nvSpPr>
        <p:spPr>
          <a:xfrm>
            <a:off x="-781256" y="204906"/>
            <a:ext cx="10515600" cy="55399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>
                <a:srgbClr val="000000"/>
              </a:buClr>
              <a:buSzPts val="1100"/>
            </a:pPr>
            <a:r>
              <a:rPr lang="en-US" sz="4000" b="1" dirty="0" smtClean="0">
                <a:solidFill>
                  <a:schemeClr val="bg1"/>
                </a:solidFill>
                <a:latin typeface="Lora" pitchFamily="2" charset="0"/>
                <a:ea typeface="Cambria" panose="02040503050406030204" pitchFamily="18" charset="0"/>
                <a:sym typeface="Arial"/>
              </a:rPr>
              <a:t>Easy Level Queries with Output</a:t>
            </a:r>
            <a:endParaRPr lang="en-US" sz="4000" b="1" dirty="0">
              <a:solidFill>
                <a:schemeClr val="bg1"/>
              </a:solidFill>
              <a:latin typeface="Lora" pitchFamily="2" charset="0"/>
              <a:ea typeface="Cambria" panose="02040503050406030204" pitchFamily="18" charset="0"/>
              <a:sym typeface="Arial"/>
            </a:endParaRPr>
          </a:p>
        </p:txBody>
      </p:sp>
      <p:sp>
        <p:nvSpPr>
          <p:cNvPr id="19" name="Google Shape;2859;p60">
            <a:extLst>
              <a:ext uri="{FF2B5EF4-FFF2-40B4-BE49-F238E27FC236}">
                <a16:creationId xmlns:a16="http://schemas.microsoft.com/office/drawing/2014/main" id="{22CFEFCE-7492-586C-75C8-B4AD5E0DF1E0}"/>
              </a:ext>
            </a:extLst>
          </p:cNvPr>
          <p:cNvSpPr txBox="1"/>
          <p:nvPr/>
        </p:nvSpPr>
        <p:spPr>
          <a:xfrm>
            <a:off x="838200" y="909050"/>
            <a:ext cx="10326086" cy="568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1662" lvl="0" defTabSz="1219170">
              <a:lnSpc>
                <a:spcPct val="115000"/>
              </a:lnSpc>
              <a:buClr>
                <a:schemeClr val="bg1"/>
              </a:buClr>
              <a:buSzPct val="100000"/>
              <a:defRPr/>
            </a:pPr>
            <a:r>
              <a:rPr lang="en-GB" kern="0" dirty="0">
                <a:solidFill>
                  <a:srgbClr val="1CCC5C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--1. Who is the senior most employee based on job title?</a:t>
            </a:r>
          </a:p>
          <a:p>
            <a:pPr marL="211662" lvl="0" defTabSz="1219170">
              <a:lnSpc>
                <a:spcPct val="115000"/>
              </a:lnSpc>
              <a:buClr>
                <a:schemeClr val="bg1"/>
              </a:buClr>
              <a:buSzPct val="100000"/>
              <a:defRPr/>
            </a:pPr>
            <a:r>
              <a:rPr lang="en-GB" kern="0" dirty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select * from employee</a:t>
            </a:r>
          </a:p>
          <a:p>
            <a:pPr marL="211662" lvl="0" defTabSz="1219170">
              <a:lnSpc>
                <a:spcPct val="115000"/>
              </a:lnSpc>
              <a:buClr>
                <a:schemeClr val="bg1"/>
              </a:buClr>
              <a:buSzPct val="100000"/>
              <a:defRPr/>
            </a:pPr>
            <a:r>
              <a:rPr lang="en-GB" kern="0" dirty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order by levels desc</a:t>
            </a:r>
          </a:p>
          <a:p>
            <a:pPr marL="211662" lvl="0" defTabSz="1219170">
              <a:lnSpc>
                <a:spcPct val="115000"/>
              </a:lnSpc>
              <a:buClr>
                <a:schemeClr val="bg1"/>
              </a:buClr>
              <a:buSzPct val="100000"/>
              <a:defRPr/>
            </a:pPr>
            <a:r>
              <a:rPr lang="en-GB" kern="0" dirty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limit </a:t>
            </a:r>
            <a:r>
              <a:rPr lang="en-GB" kern="0" dirty="0" smtClean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1</a:t>
            </a:r>
          </a:p>
          <a:p>
            <a:pPr marL="211662" lvl="0" defTabSz="1219170">
              <a:lnSpc>
                <a:spcPct val="115000"/>
              </a:lnSpc>
              <a:buClr>
                <a:schemeClr val="bg1"/>
              </a:buClr>
              <a:buSzPct val="100000"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ora" pitchFamily="2" charset="0"/>
              <a:cs typeface="Helvetica" panose="020B0604020202020204" pitchFamily="34" charset="0"/>
              <a:sym typeface="Arial"/>
            </a:endParaRPr>
          </a:p>
          <a:p>
            <a:pPr marL="211662" lvl="0" defTabSz="1219170">
              <a:lnSpc>
                <a:spcPct val="115000"/>
              </a:lnSpc>
              <a:buClr>
                <a:schemeClr val="bg1"/>
              </a:buClr>
              <a:buSzPct val="100000"/>
              <a:defRPr/>
            </a:pPr>
            <a:endParaRPr lang="en-GB" kern="0" dirty="0" smtClean="0">
              <a:solidFill>
                <a:srgbClr val="1CCC5C"/>
              </a:solidFill>
              <a:latin typeface="Lora" pitchFamily="2" charset="0"/>
              <a:cs typeface="Helvetica" panose="020B0604020202020204" pitchFamily="34" charset="0"/>
              <a:sym typeface="Arial"/>
            </a:endParaRPr>
          </a:p>
          <a:p>
            <a:pPr marL="211662" lvl="0" defTabSz="1219170">
              <a:lnSpc>
                <a:spcPct val="115000"/>
              </a:lnSpc>
              <a:buClr>
                <a:schemeClr val="bg1"/>
              </a:buClr>
              <a:buSzPct val="100000"/>
              <a:defRPr/>
            </a:pPr>
            <a:r>
              <a:rPr lang="en-GB" kern="0" dirty="0" smtClean="0">
                <a:solidFill>
                  <a:srgbClr val="1CCC5C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--2</a:t>
            </a:r>
            <a:r>
              <a:rPr lang="en-GB" kern="0" dirty="0">
                <a:solidFill>
                  <a:srgbClr val="1CCC5C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. Which countries have the most Invoices</a:t>
            </a:r>
            <a:r>
              <a:rPr lang="en-GB" kern="0" dirty="0" smtClean="0">
                <a:solidFill>
                  <a:srgbClr val="1CCC5C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?</a:t>
            </a:r>
          </a:p>
          <a:p>
            <a:pPr marL="211662" lvl="0" defTabSz="1219170">
              <a:lnSpc>
                <a:spcPct val="115000"/>
              </a:lnSpc>
              <a:buClr>
                <a:schemeClr val="bg1"/>
              </a:buClr>
              <a:buSzPct val="100000"/>
              <a:defRPr/>
            </a:pPr>
            <a:r>
              <a:rPr lang="en-GB" kern="0" dirty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select count(*) as c,billing_country</a:t>
            </a:r>
          </a:p>
          <a:p>
            <a:pPr marL="211662" lvl="0" defTabSz="1219170">
              <a:lnSpc>
                <a:spcPct val="115000"/>
              </a:lnSpc>
              <a:buClr>
                <a:schemeClr val="bg1"/>
              </a:buClr>
              <a:buSzPct val="100000"/>
              <a:defRPr/>
            </a:pPr>
            <a:r>
              <a:rPr lang="en-GB" kern="0" dirty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from invoice </a:t>
            </a:r>
          </a:p>
          <a:p>
            <a:pPr marL="211662" lvl="0" defTabSz="1219170">
              <a:lnSpc>
                <a:spcPct val="115000"/>
              </a:lnSpc>
              <a:buClr>
                <a:schemeClr val="bg1"/>
              </a:buClr>
              <a:buSzPct val="100000"/>
              <a:defRPr/>
            </a:pPr>
            <a:r>
              <a:rPr lang="en-GB" kern="0" dirty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group by billing_country</a:t>
            </a:r>
          </a:p>
          <a:p>
            <a:pPr marL="211662" lvl="0" defTabSz="1219170">
              <a:lnSpc>
                <a:spcPct val="115000"/>
              </a:lnSpc>
              <a:buClr>
                <a:schemeClr val="bg1"/>
              </a:buClr>
              <a:buSzPct val="100000"/>
              <a:defRPr/>
            </a:pPr>
            <a:r>
              <a:rPr lang="en-GB" kern="0" dirty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order by c desc;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ora" pitchFamily="2" charset="0"/>
              <a:cs typeface="Helvetica" panose="020B0604020202020204" pitchFamily="34" charset="0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704" y="1219200"/>
            <a:ext cx="5553850" cy="12384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13489D-DD55-4972-E7CA-491CE2095C37}"/>
              </a:ext>
            </a:extLst>
          </p:cNvPr>
          <p:cNvSpPr txBox="1"/>
          <p:nvPr/>
        </p:nvSpPr>
        <p:spPr>
          <a:xfrm>
            <a:off x="9623705" y="262719"/>
            <a:ext cx="2095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Music </a:t>
            </a:r>
            <a:r>
              <a:rPr lang="en-US" dirty="0" smtClean="0">
                <a:solidFill>
                  <a:schemeClr val="bg1"/>
                </a:solidFill>
                <a:latin typeface="Montserrat" panose="00000500000000000000" pitchFamily="2" charset="0"/>
              </a:rPr>
              <a:t>Store Analysis</a:t>
            </a:r>
            <a:endParaRPr lang="en-US" sz="1800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516E7F-3B1E-1E7A-A230-35C142D086EA}"/>
              </a:ext>
            </a:extLst>
          </p:cNvPr>
          <p:cNvSpPr/>
          <p:nvPr/>
        </p:nvSpPr>
        <p:spPr>
          <a:xfrm>
            <a:off x="11818408" y="31289"/>
            <a:ext cx="133350" cy="10096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550" y="2877224"/>
            <a:ext cx="3077004" cy="371223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D587458-DEBB-CF44-B4EC-02CCCD2BBC68}"/>
              </a:ext>
            </a:extLst>
          </p:cNvPr>
          <p:cNvGrpSpPr/>
          <p:nvPr/>
        </p:nvGrpSpPr>
        <p:grpSpPr>
          <a:xfrm>
            <a:off x="9920418" y="5987230"/>
            <a:ext cx="1900107" cy="479560"/>
            <a:chOff x="2347848" y="4398498"/>
            <a:chExt cx="1900107" cy="479560"/>
          </a:xfrm>
        </p:grpSpPr>
        <p:sp>
          <p:nvSpPr>
            <p:cNvPr id="13" name="Rectangle: Rounded Corners 13">
              <a:extLst>
                <a:ext uri="{FF2B5EF4-FFF2-40B4-BE49-F238E27FC236}">
                  <a16:creationId xmlns:a16="http://schemas.microsoft.com/office/drawing/2014/main" id="{A552CA24-D6FE-8CDA-055B-20FF4E73768E}"/>
                </a:ext>
              </a:extLst>
            </p:cNvPr>
            <p:cNvSpPr/>
            <p:nvPr/>
          </p:nvSpPr>
          <p:spPr>
            <a:xfrm>
              <a:off x="2347848" y="4398498"/>
              <a:ext cx="1900107" cy="47956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86A3CC7-9197-1D8A-BFF5-08A6A1066BBC}"/>
                </a:ext>
              </a:extLst>
            </p:cNvPr>
            <p:cNvGrpSpPr/>
            <p:nvPr/>
          </p:nvGrpSpPr>
          <p:grpSpPr>
            <a:xfrm>
              <a:off x="3811581" y="4451831"/>
              <a:ext cx="372895" cy="372895"/>
              <a:chOff x="7531094" y="281354"/>
              <a:chExt cx="324451" cy="324451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F0C4011-92C4-E692-1CDE-7BF3596EFA6E}"/>
                  </a:ext>
                </a:extLst>
              </p:cNvPr>
              <p:cNvSpPr/>
              <p:nvPr/>
            </p:nvSpPr>
            <p:spPr>
              <a:xfrm>
                <a:off x="7531094" y="281354"/>
                <a:ext cx="324451" cy="324451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>
                <a:outerShdw blurRad="177800" dist="63500" dir="54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0" name="Isosceles Triangle 19">
                <a:extLst>
                  <a:ext uri="{FF2B5EF4-FFF2-40B4-BE49-F238E27FC236}">
                    <a16:creationId xmlns:a16="http://schemas.microsoft.com/office/drawing/2014/main" id="{C294D1FA-D75F-616A-7C47-CE79300E5A4E}"/>
                  </a:ext>
                </a:extLst>
              </p:cNvPr>
              <p:cNvSpPr/>
              <p:nvPr/>
            </p:nvSpPr>
            <p:spPr>
              <a:xfrm rot="5400000">
                <a:off x="7652232" y="397211"/>
                <a:ext cx="107574" cy="9273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F890B0B-AA33-171D-91BE-A29937703C32}"/>
                </a:ext>
              </a:extLst>
            </p:cNvPr>
            <p:cNvSpPr txBox="1"/>
            <p:nvPr/>
          </p:nvSpPr>
          <p:spPr>
            <a:xfrm>
              <a:off x="2571985" y="4499779"/>
              <a:ext cx="11173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anose="00000500000000000000" pitchFamily="2" charset="0"/>
                </a:rPr>
                <a:t>Next Slide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409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chemeClr val="tx1">
                <a:lumMod val="95000"/>
                <a:lumOff val="5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2859;p60">
            <a:extLst>
              <a:ext uri="{FF2B5EF4-FFF2-40B4-BE49-F238E27FC236}">
                <a16:creationId xmlns:a16="http://schemas.microsoft.com/office/drawing/2014/main" id="{22CFEFCE-7492-586C-75C8-B4AD5E0DF1E0}"/>
              </a:ext>
            </a:extLst>
          </p:cNvPr>
          <p:cNvSpPr txBox="1"/>
          <p:nvPr/>
        </p:nvSpPr>
        <p:spPr>
          <a:xfrm>
            <a:off x="566023" y="366781"/>
            <a:ext cx="9447221" cy="6271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1662" lvl="0" defTabSz="1219170">
              <a:lnSpc>
                <a:spcPct val="115000"/>
              </a:lnSpc>
              <a:buClr>
                <a:schemeClr val="bg1"/>
              </a:buClr>
              <a:buSzPct val="100000"/>
              <a:defRPr/>
            </a:pPr>
            <a:r>
              <a:rPr lang="en-GB" kern="0" dirty="0">
                <a:solidFill>
                  <a:schemeClr val="accent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--3. What are top 3 values of total invoice?</a:t>
            </a:r>
          </a:p>
          <a:p>
            <a:pPr marL="211662" lvl="0" defTabSz="1219170">
              <a:lnSpc>
                <a:spcPct val="115000"/>
              </a:lnSpc>
              <a:buClr>
                <a:schemeClr val="bg1"/>
              </a:buClr>
              <a:buSzPct val="100000"/>
              <a:defRPr/>
            </a:pPr>
            <a:r>
              <a:rPr lang="en-GB" kern="0" dirty="0" smtClean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select </a:t>
            </a:r>
            <a:r>
              <a:rPr lang="en-GB" kern="0" dirty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total from invoice</a:t>
            </a:r>
          </a:p>
          <a:p>
            <a:pPr marL="211662" lvl="0" defTabSz="1219170">
              <a:lnSpc>
                <a:spcPct val="115000"/>
              </a:lnSpc>
              <a:buClr>
                <a:schemeClr val="bg1"/>
              </a:buClr>
              <a:buSzPct val="100000"/>
              <a:defRPr/>
            </a:pPr>
            <a:r>
              <a:rPr lang="en-GB" kern="0" dirty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order by total desc</a:t>
            </a:r>
          </a:p>
          <a:p>
            <a:pPr marL="211662" lvl="0" defTabSz="1219170">
              <a:lnSpc>
                <a:spcPct val="115000"/>
              </a:lnSpc>
              <a:buClr>
                <a:schemeClr val="bg1"/>
              </a:buClr>
              <a:buSzPct val="100000"/>
              <a:defRPr/>
            </a:pPr>
            <a:r>
              <a:rPr lang="en-GB" kern="0" dirty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limit 3</a:t>
            </a:r>
            <a:r>
              <a:rPr lang="en-GB" kern="0" dirty="0" smtClean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;</a:t>
            </a:r>
          </a:p>
          <a:p>
            <a:pPr marL="211662" lvl="0" defTabSz="1219170">
              <a:lnSpc>
                <a:spcPct val="115000"/>
              </a:lnSpc>
              <a:buClr>
                <a:schemeClr val="bg1"/>
              </a:buClr>
              <a:buSzPct val="100000"/>
              <a:defRPr/>
            </a:pPr>
            <a:endParaRPr lang="en-GB" kern="0" dirty="0">
              <a:solidFill>
                <a:schemeClr val="bg1"/>
              </a:solidFill>
              <a:latin typeface="Lora" pitchFamily="2" charset="0"/>
              <a:cs typeface="Helvetica" panose="020B0604020202020204" pitchFamily="34" charset="0"/>
              <a:sym typeface="Arial"/>
            </a:endParaRPr>
          </a:p>
          <a:p>
            <a:pPr marL="211662" lvl="0" defTabSz="1219170">
              <a:lnSpc>
                <a:spcPct val="115000"/>
              </a:lnSpc>
              <a:buClr>
                <a:schemeClr val="bg1"/>
              </a:buClr>
              <a:buSzPct val="100000"/>
              <a:defRPr/>
            </a:pPr>
            <a:endParaRPr lang="en-GB" kern="0" dirty="0" smtClean="0">
              <a:solidFill>
                <a:schemeClr val="bg1"/>
              </a:solidFill>
              <a:latin typeface="Lora" pitchFamily="2" charset="0"/>
              <a:cs typeface="Helvetica" panose="020B0604020202020204" pitchFamily="34" charset="0"/>
              <a:sym typeface="Arial"/>
            </a:endParaRPr>
          </a:p>
          <a:p>
            <a:pPr marL="211662" lvl="0" defTabSz="1219170">
              <a:lnSpc>
                <a:spcPct val="115000"/>
              </a:lnSpc>
              <a:buClr>
                <a:schemeClr val="bg1"/>
              </a:buClr>
              <a:buSzPct val="100000"/>
              <a:defRPr/>
            </a:pPr>
            <a:r>
              <a:rPr lang="en-GB" kern="0" dirty="0">
                <a:solidFill>
                  <a:srgbClr val="1CCC5C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--4. Which city has the best customers? We would like to throw a promotional Music </a:t>
            </a:r>
          </a:p>
          <a:p>
            <a:pPr marL="211662" lvl="0" defTabSz="1219170">
              <a:lnSpc>
                <a:spcPct val="115000"/>
              </a:lnSpc>
              <a:buClr>
                <a:schemeClr val="bg1"/>
              </a:buClr>
              <a:buSzPct val="100000"/>
              <a:defRPr/>
            </a:pPr>
            <a:r>
              <a:rPr lang="en-GB" kern="0" dirty="0">
                <a:solidFill>
                  <a:srgbClr val="1CCC5C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Festival in the city we made the most money. Write a query that returns one city that </a:t>
            </a:r>
          </a:p>
          <a:p>
            <a:pPr marL="211662" lvl="0" defTabSz="1219170">
              <a:lnSpc>
                <a:spcPct val="115000"/>
              </a:lnSpc>
              <a:buClr>
                <a:schemeClr val="bg1"/>
              </a:buClr>
              <a:buSzPct val="100000"/>
              <a:defRPr/>
            </a:pPr>
            <a:r>
              <a:rPr lang="en-GB" kern="0" dirty="0">
                <a:solidFill>
                  <a:srgbClr val="1CCC5C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has the highest sum of invoice totals. Return both the city name &amp; sum of all invoice </a:t>
            </a:r>
          </a:p>
          <a:p>
            <a:pPr marL="211662" lvl="0" defTabSz="1219170">
              <a:lnSpc>
                <a:spcPct val="115000"/>
              </a:lnSpc>
              <a:buClr>
                <a:schemeClr val="bg1"/>
              </a:buClr>
              <a:buSzPct val="100000"/>
              <a:defRPr/>
            </a:pPr>
            <a:r>
              <a:rPr lang="en-GB" kern="0" dirty="0">
                <a:solidFill>
                  <a:srgbClr val="1CCC5C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totals </a:t>
            </a:r>
          </a:p>
          <a:p>
            <a:pPr marL="211662" lvl="0" defTabSz="1219170">
              <a:lnSpc>
                <a:spcPct val="115000"/>
              </a:lnSpc>
              <a:buClr>
                <a:schemeClr val="bg1"/>
              </a:buClr>
              <a:buSzPct val="100000"/>
              <a:defRPr/>
            </a:pPr>
            <a:r>
              <a:rPr lang="en-GB" kern="0" dirty="0" smtClean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select </a:t>
            </a:r>
            <a:r>
              <a:rPr lang="en-GB" kern="0" dirty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sum(total) </a:t>
            </a:r>
            <a:endParaRPr lang="en-GB" kern="0" dirty="0" smtClean="0">
              <a:solidFill>
                <a:schemeClr val="bg1"/>
              </a:solidFill>
              <a:latin typeface="Lora" pitchFamily="2" charset="0"/>
              <a:cs typeface="Helvetica" panose="020B0604020202020204" pitchFamily="34" charset="0"/>
              <a:sym typeface="Arial"/>
            </a:endParaRPr>
          </a:p>
          <a:p>
            <a:pPr marL="211662" lvl="0" defTabSz="1219170">
              <a:lnSpc>
                <a:spcPct val="115000"/>
              </a:lnSpc>
              <a:buClr>
                <a:schemeClr val="bg1"/>
              </a:buClr>
              <a:buSzPct val="100000"/>
              <a:defRPr/>
            </a:pPr>
            <a:r>
              <a:rPr lang="en-GB" kern="0" dirty="0" smtClean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as </a:t>
            </a:r>
            <a:r>
              <a:rPr lang="en-GB" kern="0" dirty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invoice_total,billing_city</a:t>
            </a:r>
          </a:p>
          <a:p>
            <a:pPr marL="211662" lvl="0" defTabSz="1219170">
              <a:lnSpc>
                <a:spcPct val="115000"/>
              </a:lnSpc>
              <a:buClr>
                <a:schemeClr val="bg1"/>
              </a:buClr>
              <a:buSzPct val="100000"/>
              <a:defRPr/>
            </a:pPr>
            <a:r>
              <a:rPr lang="en-GB" kern="0" dirty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from invoice</a:t>
            </a:r>
          </a:p>
          <a:p>
            <a:pPr marL="211662" lvl="0" defTabSz="1219170">
              <a:lnSpc>
                <a:spcPct val="115000"/>
              </a:lnSpc>
              <a:buClr>
                <a:schemeClr val="bg1"/>
              </a:buClr>
              <a:buSzPct val="100000"/>
              <a:defRPr/>
            </a:pPr>
            <a:r>
              <a:rPr lang="en-GB" kern="0" dirty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group by billing_city</a:t>
            </a:r>
          </a:p>
          <a:p>
            <a:pPr marL="211662" lvl="0" defTabSz="1219170">
              <a:lnSpc>
                <a:spcPct val="115000"/>
              </a:lnSpc>
              <a:buClr>
                <a:schemeClr val="bg1"/>
              </a:buClr>
              <a:buSzPct val="100000"/>
              <a:defRPr/>
            </a:pPr>
            <a:r>
              <a:rPr lang="en-GB" kern="0" dirty="0">
                <a:solidFill>
                  <a:schemeClr val="bg1"/>
                </a:solidFill>
                <a:latin typeface="Lora" pitchFamily="2" charset="0"/>
                <a:cs typeface="Helvetica" panose="020B0604020202020204" pitchFamily="34" charset="0"/>
                <a:sym typeface="Arial"/>
              </a:rPr>
              <a:t>order by invoice_total desc;</a:t>
            </a:r>
          </a:p>
          <a:p>
            <a:pPr marL="211662" lvl="0" defTabSz="1219170">
              <a:lnSpc>
                <a:spcPct val="115000"/>
              </a:lnSpc>
              <a:buClr>
                <a:schemeClr val="bg1"/>
              </a:buClr>
              <a:buSzPct val="100000"/>
              <a:defRPr/>
            </a:pPr>
            <a:endParaRPr lang="en-GB" kern="0" dirty="0">
              <a:solidFill>
                <a:schemeClr val="bg1"/>
              </a:solidFill>
              <a:latin typeface="Lora" pitchFamily="2" charset="0"/>
              <a:cs typeface="Helvetica" panose="020B0604020202020204" pitchFamily="34" charset="0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3489D-DD55-4972-E7CA-491CE2095C37}"/>
              </a:ext>
            </a:extLst>
          </p:cNvPr>
          <p:cNvSpPr txBox="1"/>
          <p:nvPr/>
        </p:nvSpPr>
        <p:spPr>
          <a:xfrm>
            <a:off x="9623705" y="262719"/>
            <a:ext cx="2095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Music </a:t>
            </a:r>
            <a:r>
              <a:rPr lang="en-US" dirty="0" smtClean="0">
                <a:solidFill>
                  <a:schemeClr val="bg1"/>
                </a:solidFill>
                <a:latin typeface="Montserrat" panose="00000500000000000000" pitchFamily="2" charset="0"/>
              </a:rPr>
              <a:t>Store Analysis</a:t>
            </a:r>
            <a:endParaRPr lang="en-US" sz="1800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516E7F-3B1E-1E7A-A230-35C142D086EA}"/>
              </a:ext>
            </a:extLst>
          </p:cNvPr>
          <p:cNvSpPr/>
          <p:nvPr/>
        </p:nvSpPr>
        <p:spPr>
          <a:xfrm>
            <a:off x="11818408" y="31289"/>
            <a:ext cx="133350" cy="10096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027" y="366781"/>
            <a:ext cx="3172268" cy="17337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027" y="3339865"/>
            <a:ext cx="3210373" cy="308653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D587458-DEBB-CF44-B4EC-02CCCD2BBC68}"/>
              </a:ext>
            </a:extLst>
          </p:cNvPr>
          <p:cNvGrpSpPr/>
          <p:nvPr/>
        </p:nvGrpSpPr>
        <p:grpSpPr>
          <a:xfrm>
            <a:off x="9920418" y="5987230"/>
            <a:ext cx="1900107" cy="479560"/>
            <a:chOff x="2347848" y="4398498"/>
            <a:chExt cx="1900107" cy="479560"/>
          </a:xfrm>
        </p:grpSpPr>
        <p:sp>
          <p:nvSpPr>
            <p:cNvPr id="13" name="Rectangle: Rounded Corners 13">
              <a:extLst>
                <a:ext uri="{FF2B5EF4-FFF2-40B4-BE49-F238E27FC236}">
                  <a16:creationId xmlns:a16="http://schemas.microsoft.com/office/drawing/2014/main" id="{A552CA24-D6FE-8CDA-055B-20FF4E73768E}"/>
                </a:ext>
              </a:extLst>
            </p:cNvPr>
            <p:cNvSpPr/>
            <p:nvPr/>
          </p:nvSpPr>
          <p:spPr>
            <a:xfrm>
              <a:off x="2347848" y="4398498"/>
              <a:ext cx="1900107" cy="47956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86A3CC7-9197-1D8A-BFF5-08A6A1066BBC}"/>
                </a:ext>
              </a:extLst>
            </p:cNvPr>
            <p:cNvGrpSpPr/>
            <p:nvPr/>
          </p:nvGrpSpPr>
          <p:grpSpPr>
            <a:xfrm>
              <a:off x="3811581" y="4451831"/>
              <a:ext cx="372895" cy="372895"/>
              <a:chOff x="7531094" y="281354"/>
              <a:chExt cx="324451" cy="324451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F0C4011-92C4-E692-1CDE-7BF3596EFA6E}"/>
                  </a:ext>
                </a:extLst>
              </p:cNvPr>
              <p:cNvSpPr/>
              <p:nvPr/>
            </p:nvSpPr>
            <p:spPr>
              <a:xfrm>
                <a:off x="7531094" y="281354"/>
                <a:ext cx="324451" cy="324451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>
                <a:outerShdw blurRad="177800" dist="63500" dir="54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0" name="Isosceles Triangle 19">
                <a:extLst>
                  <a:ext uri="{FF2B5EF4-FFF2-40B4-BE49-F238E27FC236}">
                    <a16:creationId xmlns:a16="http://schemas.microsoft.com/office/drawing/2014/main" id="{C294D1FA-D75F-616A-7C47-CE79300E5A4E}"/>
                  </a:ext>
                </a:extLst>
              </p:cNvPr>
              <p:cNvSpPr/>
              <p:nvPr/>
            </p:nvSpPr>
            <p:spPr>
              <a:xfrm rot="5400000">
                <a:off x="7652232" y="397211"/>
                <a:ext cx="107574" cy="9273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F890B0B-AA33-171D-91BE-A29937703C32}"/>
                </a:ext>
              </a:extLst>
            </p:cNvPr>
            <p:cNvSpPr txBox="1"/>
            <p:nvPr/>
          </p:nvSpPr>
          <p:spPr>
            <a:xfrm>
              <a:off x="2571985" y="4499779"/>
              <a:ext cx="11173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anose="00000500000000000000" pitchFamily="2" charset="0"/>
                </a:rPr>
                <a:t>Next Slide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284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chemeClr val="tx1">
                <a:lumMod val="95000"/>
                <a:lumOff val="5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5516E7F-3B1E-1E7A-A230-35C142D086EA}"/>
              </a:ext>
            </a:extLst>
          </p:cNvPr>
          <p:cNvSpPr/>
          <p:nvPr/>
        </p:nvSpPr>
        <p:spPr>
          <a:xfrm>
            <a:off x="11818408" y="31289"/>
            <a:ext cx="133350" cy="10096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13489D-DD55-4972-E7CA-491CE2095C37}"/>
              </a:ext>
            </a:extLst>
          </p:cNvPr>
          <p:cNvSpPr txBox="1"/>
          <p:nvPr/>
        </p:nvSpPr>
        <p:spPr>
          <a:xfrm>
            <a:off x="9623705" y="262719"/>
            <a:ext cx="2095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Music </a:t>
            </a:r>
            <a:r>
              <a:rPr lang="en-US" dirty="0" smtClean="0">
                <a:solidFill>
                  <a:schemeClr val="bg1"/>
                </a:solidFill>
                <a:latin typeface="Montserrat" panose="00000500000000000000" pitchFamily="2" charset="0"/>
              </a:rPr>
              <a:t>Store Analysis</a:t>
            </a:r>
            <a:endParaRPr lang="en-US" sz="1800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6866" y="262719"/>
            <a:ext cx="949637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1CCC5C"/>
                </a:solidFill>
              </a:rPr>
              <a:t>5</a:t>
            </a:r>
            <a:r>
              <a:rPr lang="en-GB" dirty="0">
                <a:solidFill>
                  <a:srgbClr val="1CCC5C"/>
                </a:solidFill>
              </a:rPr>
              <a:t>. Who is the best customer? The customer who has spent the most money will be </a:t>
            </a:r>
          </a:p>
          <a:p>
            <a:r>
              <a:rPr lang="en-GB" dirty="0">
                <a:solidFill>
                  <a:srgbClr val="1CCC5C"/>
                </a:solidFill>
              </a:rPr>
              <a:t>declared the best customer. Write a query that returns the person who has spent the </a:t>
            </a:r>
          </a:p>
          <a:p>
            <a:r>
              <a:rPr lang="en-GB" dirty="0">
                <a:solidFill>
                  <a:srgbClr val="1CCC5C"/>
                </a:solidFill>
              </a:rPr>
              <a:t>most money </a:t>
            </a:r>
            <a:endParaRPr lang="en-GB" dirty="0" smtClean="0">
              <a:solidFill>
                <a:srgbClr val="1CCC5C"/>
              </a:solidFill>
            </a:endParaRPr>
          </a:p>
          <a:p>
            <a:endParaRPr lang="en-GB" dirty="0">
              <a:solidFill>
                <a:srgbClr val="1CCC5C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select </a:t>
            </a:r>
            <a:r>
              <a:rPr lang="en-GB" dirty="0" err="1">
                <a:solidFill>
                  <a:schemeClr val="bg1"/>
                </a:solidFill>
              </a:rPr>
              <a:t>customer.customer_id,customer.first_name,customer.last_name,sum</a:t>
            </a:r>
            <a:r>
              <a:rPr lang="en-GB" dirty="0">
                <a:solidFill>
                  <a:schemeClr val="bg1"/>
                </a:solidFill>
              </a:rPr>
              <a:t>(</a:t>
            </a:r>
            <a:r>
              <a:rPr lang="en-GB" dirty="0" err="1">
                <a:solidFill>
                  <a:schemeClr val="bg1"/>
                </a:solidFill>
              </a:rPr>
              <a:t>invoice.total</a:t>
            </a:r>
            <a:r>
              <a:rPr lang="en-GB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as </a:t>
            </a:r>
            <a:r>
              <a:rPr lang="en-GB" dirty="0">
                <a:solidFill>
                  <a:schemeClr val="bg1"/>
                </a:solidFill>
              </a:rPr>
              <a:t>total</a:t>
            </a:r>
          </a:p>
          <a:p>
            <a:r>
              <a:rPr lang="en-GB" dirty="0">
                <a:solidFill>
                  <a:schemeClr val="bg1"/>
                </a:solidFill>
              </a:rPr>
              <a:t>from customer</a:t>
            </a:r>
          </a:p>
          <a:p>
            <a:r>
              <a:rPr lang="en-GB" dirty="0">
                <a:solidFill>
                  <a:schemeClr val="bg1"/>
                </a:solidFill>
              </a:rPr>
              <a:t>join invoice on </a:t>
            </a:r>
            <a:r>
              <a:rPr lang="en-GB" dirty="0" err="1">
                <a:solidFill>
                  <a:schemeClr val="bg1"/>
                </a:solidFill>
              </a:rPr>
              <a:t>customer.customer_id</a:t>
            </a:r>
            <a:r>
              <a:rPr lang="en-GB" dirty="0">
                <a:solidFill>
                  <a:schemeClr val="bg1"/>
                </a:solidFill>
              </a:rPr>
              <a:t>=</a:t>
            </a:r>
            <a:r>
              <a:rPr lang="en-GB" dirty="0" err="1">
                <a:solidFill>
                  <a:schemeClr val="bg1"/>
                </a:solidFill>
              </a:rPr>
              <a:t>invoice.customer_id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group by customer.customer_id</a:t>
            </a:r>
          </a:p>
          <a:p>
            <a:r>
              <a:rPr lang="en-GB" dirty="0"/>
              <a:t>order by total desc</a:t>
            </a:r>
          </a:p>
          <a:p>
            <a:r>
              <a:rPr lang="en-GB" dirty="0"/>
              <a:t>limit 1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98" y="3197997"/>
            <a:ext cx="4715533" cy="122889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D587458-DEBB-CF44-B4EC-02CCCD2BBC68}"/>
              </a:ext>
            </a:extLst>
          </p:cNvPr>
          <p:cNvGrpSpPr/>
          <p:nvPr/>
        </p:nvGrpSpPr>
        <p:grpSpPr>
          <a:xfrm>
            <a:off x="9920418" y="5987230"/>
            <a:ext cx="1900107" cy="479560"/>
            <a:chOff x="2347848" y="4398498"/>
            <a:chExt cx="1900107" cy="47956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552CA24-D6FE-8CDA-055B-20FF4E73768E}"/>
                </a:ext>
              </a:extLst>
            </p:cNvPr>
            <p:cNvSpPr/>
            <p:nvPr/>
          </p:nvSpPr>
          <p:spPr>
            <a:xfrm>
              <a:off x="2347848" y="4398498"/>
              <a:ext cx="1900107" cy="47956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86A3CC7-9197-1D8A-BFF5-08A6A1066BBC}"/>
                </a:ext>
              </a:extLst>
            </p:cNvPr>
            <p:cNvGrpSpPr/>
            <p:nvPr/>
          </p:nvGrpSpPr>
          <p:grpSpPr>
            <a:xfrm>
              <a:off x="3811581" y="4451831"/>
              <a:ext cx="372895" cy="372895"/>
              <a:chOff x="7531094" y="281354"/>
              <a:chExt cx="324451" cy="324451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F0C4011-92C4-E692-1CDE-7BF3596EFA6E}"/>
                  </a:ext>
                </a:extLst>
              </p:cNvPr>
              <p:cNvSpPr/>
              <p:nvPr/>
            </p:nvSpPr>
            <p:spPr>
              <a:xfrm>
                <a:off x="7531094" y="281354"/>
                <a:ext cx="324451" cy="324451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>
                <a:outerShdw blurRad="177800" dist="63500" dir="54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" name="Isosceles Triangle 20">
                <a:extLst>
                  <a:ext uri="{FF2B5EF4-FFF2-40B4-BE49-F238E27FC236}">
                    <a16:creationId xmlns:a16="http://schemas.microsoft.com/office/drawing/2014/main" id="{C294D1FA-D75F-616A-7C47-CE79300E5A4E}"/>
                  </a:ext>
                </a:extLst>
              </p:cNvPr>
              <p:cNvSpPr/>
              <p:nvPr/>
            </p:nvSpPr>
            <p:spPr>
              <a:xfrm rot="5400000">
                <a:off x="7652232" y="397211"/>
                <a:ext cx="107574" cy="9273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890B0B-AA33-171D-91BE-A29937703C32}"/>
                </a:ext>
              </a:extLst>
            </p:cNvPr>
            <p:cNvSpPr txBox="1"/>
            <p:nvPr/>
          </p:nvSpPr>
          <p:spPr>
            <a:xfrm>
              <a:off x="2571985" y="4499779"/>
              <a:ext cx="11173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anose="00000500000000000000" pitchFamily="2" charset="0"/>
                </a:rPr>
                <a:t>Next Slide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425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66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CCC5C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1448</Words>
  <Application>Microsoft Office PowerPoint</Application>
  <PresentationFormat>Widescreen</PresentationFormat>
  <Paragraphs>295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</vt:lpstr>
      <vt:lpstr>Calibri</vt:lpstr>
      <vt:lpstr>Calibri Light</vt:lpstr>
      <vt:lpstr>Cambria</vt:lpstr>
      <vt:lpstr>Helvetica</vt:lpstr>
      <vt:lpstr>Lora</vt:lpstr>
      <vt:lpstr>Lora</vt:lpstr>
      <vt:lpstr>Montserrat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Slide Egg</dc:creator>
  <cp:lastModifiedBy>SONY</cp:lastModifiedBy>
  <cp:revision>25</cp:revision>
  <dcterms:created xsi:type="dcterms:W3CDTF">2023-06-01T07:36:49Z</dcterms:created>
  <dcterms:modified xsi:type="dcterms:W3CDTF">2025-06-18T12:27:47Z</dcterms:modified>
</cp:coreProperties>
</file>